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9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a:srgbClr val="003399"/>
    <a:srgbClr val="FFFF00"/>
    <a:srgbClr val="5DA42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256" autoAdjust="0"/>
  </p:normalViewPr>
  <p:slideViewPr>
    <p:cSldViewPr snapToGrid="0">
      <p:cViewPr varScale="1">
        <p:scale>
          <a:sx n="82" d="100"/>
          <a:sy n="82" d="100"/>
        </p:scale>
        <p:origin x="72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B09841F2-4AB8-41A5-9693-7F05D9B17D9A}" type="datetimeFigureOut">
              <a:rPr lang="en-IN" smtClean="0"/>
              <a:t>03-04-2021</a:t>
            </a:fld>
            <a:endParaRPr lang="en-IN"/>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IN"/>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5796E394-A254-4062-BC07-AE278E94F37C}" type="slidenum">
              <a:rPr lang="en-IN" smtClean="0"/>
              <a:t>‹#›</a:t>
            </a:fld>
            <a:endParaRPr lang="en-IN"/>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17250200"/>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9841F2-4AB8-41A5-9693-7F05D9B17D9A}" type="datetimeFigureOut">
              <a:rPr lang="en-IN" smtClean="0"/>
              <a:t>03-04-2021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96E394-A254-4062-BC07-AE278E94F37C}" type="slidenum">
              <a:rPr lang="en-IN" smtClean="0"/>
              <a:t>‹#›</a:t>
            </a:fld>
            <a:endParaRPr lang="en-IN"/>
          </a:p>
        </p:txBody>
      </p:sp>
    </p:spTree>
    <p:extLst>
      <p:ext uri="{BB962C8B-B14F-4D97-AF65-F5344CB8AC3E}">
        <p14:creationId xmlns:p14="http://schemas.microsoft.com/office/powerpoint/2010/main" val="2555838002"/>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9841F2-4AB8-41A5-9693-7F05D9B17D9A}" type="datetimeFigureOut">
              <a:rPr lang="en-IN" smtClean="0"/>
              <a:t>03-04-2021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96E394-A254-4062-BC07-AE278E94F37C}" type="slidenum">
              <a:rPr lang="en-IN" smtClean="0"/>
              <a:t>‹#›</a:t>
            </a:fld>
            <a:endParaRPr lang="en-IN"/>
          </a:p>
        </p:txBody>
      </p:sp>
    </p:spTree>
    <p:extLst>
      <p:ext uri="{BB962C8B-B14F-4D97-AF65-F5344CB8AC3E}">
        <p14:creationId xmlns:p14="http://schemas.microsoft.com/office/powerpoint/2010/main" val="1574341424"/>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9841F2-4AB8-41A5-9693-7F05D9B17D9A}" type="datetimeFigureOut">
              <a:rPr lang="en-IN" smtClean="0"/>
              <a:t>03-04-2021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96E394-A254-4062-BC07-AE278E94F37C}" type="slidenum">
              <a:rPr lang="en-IN" smtClean="0"/>
              <a:t>‹#›</a:t>
            </a:fld>
            <a:endParaRPr lang="en-IN"/>
          </a:p>
        </p:txBody>
      </p:sp>
    </p:spTree>
    <p:extLst>
      <p:ext uri="{BB962C8B-B14F-4D97-AF65-F5344CB8AC3E}">
        <p14:creationId xmlns:p14="http://schemas.microsoft.com/office/powerpoint/2010/main" val="4141984869"/>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B09841F2-4AB8-41A5-9693-7F05D9B17D9A}" type="datetimeFigureOut">
              <a:rPr lang="en-IN" smtClean="0"/>
              <a:t>03-04-2021</a:t>
            </a:fld>
            <a:endParaRPr lang="en-IN"/>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IN"/>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5796E394-A254-4062-BC07-AE278E94F37C}" type="slidenum">
              <a:rPr lang="en-IN" smtClean="0"/>
              <a:t>‹#›</a:t>
            </a:fld>
            <a:endParaRPr lang="en-IN"/>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56226310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9841F2-4AB8-41A5-9693-7F05D9B17D9A}" type="datetimeFigureOut">
              <a:rPr lang="en-IN" smtClean="0"/>
              <a:t>03-04-2021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96E394-A254-4062-BC07-AE278E94F37C}" type="slidenum">
              <a:rPr lang="en-IN" smtClean="0"/>
              <a:t>‹#›</a:t>
            </a:fld>
            <a:endParaRPr lang="en-IN"/>
          </a:p>
        </p:txBody>
      </p:sp>
    </p:spTree>
    <p:extLst>
      <p:ext uri="{BB962C8B-B14F-4D97-AF65-F5344CB8AC3E}">
        <p14:creationId xmlns:p14="http://schemas.microsoft.com/office/powerpoint/2010/main" val="2561717122"/>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9841F2-4AB8-41A5-9693-7F05D9B17D9A}" type="datetimeFigureOut">
              <a:rPr lang="en-IN" smtClean="0"/>
              <a:t>03-04-2021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796E394-A254-4062-BC07-AE278E94F37C}" type="slidenum">
              <a:rPr lang="en-IN" smtClean="0"/>
              <a:t>‹#›</a:t>
            </a:fld>
            <a:endParaRPr lang="en-IN"/>
          </a:p>
        </p:txBody>
      </p:sp>
    </p:spTree>
    <p:extLst>
      <p:ext uri="{BB962C8B-B14F-4D97-AF65-F5344CB8AC3E}">
        <p14:creationId xmlns:p14="http://schemas.microsoft.com/office/powerpoint/2010/main" val="22899805"/>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9841F2-4AB8-41A5-9693-7F05D9B17D9A}" type="datetimeFigureOut">
              <a:rPr lang="en-IN" smtClean="0"/>
              <a:t>03-04-2021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796E394-A254-4062-BC07-AE278E94F37C}" type="slidenum">
              <a:rPr lang="en-IN" smtClean="0"/>
              <a:t>‹#›</a:t>
            </a:fld>
            <a:endParaRPr lang="en-IN"/>
          </a:p>
        </p:txBody>
      </p:sp>
    </p:spTree>
    <p:extLst>
      <p:ext uri="{BB962C8B-B14F-4D97-AF65-F5344CB8AC3E}">
        <p14:creationId xmlns:p14="http://schemas.microsoft.com/office/powerpoint/2010/main" val="2019633436"/>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841F2-4AB8-41A5-9693-7F05D9B17D9A}" type="datetimeFigureOut">
              <a:rPr lang="en-IN" smtClean="0"/>
              <a:t>03-04-2021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796E394-A254-4062-BC07-AE278E94F37C}" type="slidenum">
              <a:rPr lang="en-IN" smtClean="0"/>
              <a:t>‹#›</a:t>
            </a:fld>
            <a:endParaRPr lang="en-IN"/>
          </a:p>
        </p:txBody>
      </p:sp>
    </p:spTree>
    <p:extLst>
      <p:ext uri="{BB962C8B-B14F-4D97-AF65-F5344CB8AC3E}">
        <p14:creationId xmlns:p14="http://schemas.microsoft.com/office/powerpoint/2010/main" val="2069850975"/>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B09841F2-4AB8-41A5-9693-7F05D9B17D9A}" type="datetimeFigureOut">
              <a:rPr lang="en-IN" smtClean="0"/>
              <a:t>03-04-2021</a:t>
            </a:fld>
            <a:endParaRPr lang="en-IN"/>
          </a:p>
        </p:txBody>
      </p:sp>
      <p:sp>
        <p:nvSpPr>
          <p:cNvPr id="6" name="Footer Placeholder 5"/>
          <p:cNvSpPr>
            <a:spLocks noGrp="1"/>
          </p:cNvSpPr>
          <p:nvPr>
            <p:ph type="ftr" sz="quarter" idx="11"/>
          </p:nvPr>
        </p:nvSpPr>
        <p:spPr>
          <a:xfrm>
            <a:off x="2103620" y="6375679"/>
            <a:ext cx="3482179" cy="345796"/>
          </a:xfrm>
        </p:spPr>
        <p:txBody>
          <a:bodyPr/>
          <a:lstStyle/>
          <a:p>
            <a:endParaRPr lang="en-IN"/>
          </a:p>
        </p:txBody>
      </p:sp>
      <p:sp>
        <p:nvSpPr>
          <p:cNvPr id="7" name="Slide Number Placeholder 6"/>
          <p:cNvSpPr>
            <a:spLocks noGrp="1"/>
          </p:cNvSpPr>
          <p:nvPr>
            <p:ph type="sldNum" sz="quarter" idx="12"/>
          </p:nvPr>
        </p:nvSpPr>
        <p:spPr>
          <a:xfrm>
            <a:off x="5691014" y="6375679"/>
            <a:ext cx="1232456" cy="345796"/>
          </a:xfrm>
        </p:spPr>
        <p:txBody>
          <a:bodyPr/>
          <a:lstStyle/>
          <a:p>
            <a:fld id="{5796E394-A254-4062-BC07-AE278E94F37C}" type="slidenum">
              <a:rPr lang="en-IN" smtClean="0"/>
              <a:t>‹#›</a:t>
            </a:fld>
            <a:endParaRPr lang="en-IN"/>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02254480"/>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B09841F2-4AB8-41A5-9693-7F05D9B17D9A}" type="datetimeFigureOut">
              <a:rPr lang="en-IN" smtClean="0"/>
              <a:t>03-04-2021</a:t>
            </a:fld>
            <a:endParaRPr lang="en-IN"/>
          </a:p>
        </p:txBody>
      </p:sp>
      <p:sp>
        <p:nvSpPr>
          <p:cNvPr id="6" name="Footer Placeholder 5"/>
          <p:cNvSpPr>
            <a:spLocks noGrp="1"/>
          </p:cNvSpPr>
          <p:nvPr>
            <p:ph type="ftr" sz="quarter" idx="11"/>
          </p:nvPr>
        </p:nvSpPr>
        <p:spPr>
          <a:xfrm>
            <a:off x="2103621" y="6375679"/>
            <a:ext cx="3482178" cy="345796"/>
          </a:xfrm>
        </p:spPr>
        <p:txBody>
          <a:bodyPr/>
          <a:lstStyle/>
          <a:p>
            <a:endParaRPr lang="en-IN"/>
          </a:p>
        </p:txBody>
      </p:sp>
      <p:sp>
        <p:nvSpPr>
          <p:cNvPr id="7" name="Slide Number Placeholder 6"/>
          <p:cNvSpPr>
            <a:spLocks noGrp="1"/>
          </p:cNvSpPr>
          <p:nvPr>
            <p:ph type="sldNum" sz="quarter" idx="12"/>
          </p:nvPr>
        </p:nvSpPr>
        <p:spPr>
          <a:xfrm>
            <a:off x="5687568" y="6375679"/>
            <a:ext cx="1234440" cy="345796"/>
          </a:xfrm>
        </p:spPr>
        <p:txBody>
          <a:bodyPr/>
          <a:lstStyle/>
          <a:p>
            <a:fld id="{5796E394-A254-4062-BC07-AE278E94F37C}" type="slidenum">
              <a:rPr lang="en-IN" smtClean="0"/>
              <a:t>‹#›</a:t>
            </a:fld>
            <a:endParaRPr lang="en-IN"/>
          </a:p>
        </p:txBody>
      </p:sp>
    </p:spTree>
    <p:extLst>
      <p:ext uri="{BB962C8B-B14F-4D97-AF65-F5344CB8AC3E}">
        <p14:creationId xmlns:p14="http://schemas.microsoft.com/office/powerpoint/2010/main" val="3296795134"/>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B09841F2-4AB8-41A5-9693-7F05D9B17D9A}" type="datetimeFigureOut">
              <a:rPr lang="en-IN" smtClean="0"/>
              <a:t>03-04-2021</a:t>
            </a:fld>
            <a:endParaRPr lang="en-IN"/>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IN"/>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5796E394-A254-4062-BC07-AE278E94F37C}" type="slidenum">
              <a:rPr lang="en-IN" smtClean="0"/>
              <a:t>‹#›</a:t>
            </a:fld>
            <a:endParaRPr lang="en-IN"/>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39615635"/>
      </p:ext>
    </p:extLst>
  </p:cSld>
  <p:clrMap bg1="lt1" tx1="dk1" bg2="lt2" tx2="dk2" accent1="accent1" accent2="accent2" accent3="accent3" accent4="accent4" accent5="accent5" accent6="accent6" hlink="hlink" folHlink="folHlink"/>
  <p:sldLayoutIdLst>
    <p:sldLayoutId id="2147485096" r:id="rId1"/>
    <p:sldLayoutId id="2147485097" r:id="rId2"/>
    <p:sldLayoutId id="2147485098" r:id="rId3"/>
    <p:sldLayoutId id="2147485099" r:id="rId4"/>
    <p:sldLayoutId id="2147485100" r:id="rId5"/>
    <p:sldLayoutId id="2147485101" r:id="rId6"/>
    <p:sldLayoutId id="2147485102" r:id="rId7"/>
    <p:sldLayoutId id="2147485103" r:id="rId8"/>
    <p:sldLayoutId id="2147485104" r:id="rId9"/>
    <p:sldLayoutId id="2147485105" r:id="rId10"/>
    <p:sldLayoutId id="2147485106" r:id="rId11"/>
  </p:sldLayoutIdLst>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1666813-0C67-422A-9296-7E88B74621E0}"/>
              </a:ext>
            </a:extLst>
          </p:cNvPr>
          <p:cNvSpPr/>
          <p:nvPr/>
        </p:nvSpPr>
        <p:spPr>
          <a:xfrm>
            <a:off x="3390771" y="2511052"/>
            <a:ext cx="5410455" cy="1569660"/>
          </a:xfrm>
          <a:prstGeom prst="rect">
            <a:avLst/>
          </a:prstGeom>
          <a:noFill/>
        </p:spPr>
        <p:txBody>
          <a:bodyPr wrap="none" lIns="91440" tIns="45720" rIns="91440" bIns="45720">
            <a:spAutoFit/>
          </a:bodyPr>
          <a:lstStyle/>
          <a:p>
            <a:pPr algn="ctr"/>
            <a:r>
              <a:rPr lang="sa-IN" sz="96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Aparajita" panose="02020603050405020304" pitchFamily="18" charset="0"/>
                <a:cs typeface="Aparajita" panose="02020603050405020304" pitchFamily="18" charset="0"/>
              </a:rPr>
              <a:t>लघुजातकम्</a:t>
            </a:r>
            <a:endParaRPr lang="en-IN" sz="96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8" name="Scroll: Horizontal 7">
            <a:extLst>
              <a:ext uri="{FF2B5EF4-FFF2-40B4-BE49-F238E27FC236}">
                <a16:creationId xmlns:a16="http://schemas.microsoft.com/office/drawing/2014/main" id="{7E1A1DA2-E5C3-4106-8EDB-B045D6B6E83E}"/>
              </a:ext>
            </a:extLst>
          </p:cNvPr>
          <p:cNvSpPr/>
          <p:nvPr/>
        </p:nvSpPr>
        <p:spPr>
          <a:xfrm flipH="1" flipV="1">
            <a:off x="8438604" y="5259199"/>
            <a:ext cx="3522074" cy="1598569"/>
          </a:xfrm>
          <a:prstGeom prst="horizontalScroll">
            <a:avLst/>
          </a:prstGeom>
          <a:ln>
            <a:solidFill>
              <a:srgbClr val="FFFF00"/>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IN" dirty="0"/>
          </a:p>
        </p:txBody>
      </p:sp>
      <p:sp>
        <p:nvSpPr>
          <p:cNvPr id="9" name="TextBox 8">
            <a:extLst>
              <a:ext uri="{FF2B5EF4-FFF2-40B4-BE49-F238E27FC236}">
                <a16:creationId xmlns:a16="http://schemas.microsoft.com/office/drawing/2014/main" id="{AB1A73B2-4CC8-4B7E-BF68-3ADC820C4A75}"/>
              </a:ext>
            </a:extLst>
          </p:cNvPr>
          <p:cNvSpPr txBox="1"/>
          <p:nvPr/>
        </p:nvSpPr>
        <p:spPr>
          <a:xfrm>
            <a:off x="9036230" y="5478792"/>
            <a:ext cx="2326822" cy="954107"/>
          </a:xfrm>
          <a:prstGeom prst="rect">
            <a:avLst/>
          </a:prstGeom>
          <a:noFill/>
        </p:spPr>
        <p:txBody>
          <a:bodyPr wrap="square" rtlCol="0">
            <a:spAutoFit/>
          </a:bodyPr>
          <a:lstStyle/>
          <a:p>
            <a:pPr algn="ctr"/>
            <a:r>
              <a:rPr lang="sa-IN" sz="2800" dirty="0">
                <a:latin typeface="Aparajita" panose="02020603050405020304" pitchFamily="18" charset="0"/>
                <a:cs typeface="Aparajita" panose="02020603050405020304" pitchFamily="18" charset="0"/>
              </a:rPr>
              <a:t>प्रस्तोता</a:t>
            </a:r>
          </a:p>
          <a:p>
            <a:pPr algn="ctr"/>
            <a:r>
              <a:rPr lang="sa-IN" sz="2800" dirty="0">
                <a:latin typeface="Aparajita" panose="02020603050405020304" pitchFamily="18" charset="0"/>
                <a:cs typeface="Aparajita" panose="02020603050405020304" pitchFamily="18" charset="0"/>
              </a:rPr>
              <a:t>कु. अपूर्वा अग्रवाल</a:t>
            </a:r>
            <a:endParaRPr lang="en-IN" sz="2800" dirty="0">
              <a:latin typeface="Aparajita" panose="02020603050405020304" pitchFamily="18" charset="0"/>
              <a:cs typeface="Aparajita" panose="02020603050405020304" pitchFamily="18" charset="0"/>
            </a:endParaRPr>
          </a:p>
        </p:txBody>
      </p:sp>
    </p:spTree>
    <p:extLst>
      <p:ext uri="{BB962C8B-B14F-4D97-AF65-F5344CB8AC3E}">
        <p14:creationId xmlns:p14="http://schemas.microsoft.com/office/powerpoint/2010/main" val="1767238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7">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anim calcmode="lin" valueType="num">
                                      <p:cBhvr>
                                        <p:cTn id="12" dur="1000" fill="hold"/>
                                        <p:tgtEl>
                                          <p:spTgt spid="8"/>
                                        </p:tgtEl>
                                        <p:attrNameLst>
                                          <p:attrName>ppt_x</p:attrName>
                                        </p:attrNameLst>
                                      </p:cBhvr>
                                      <p:tavLst>
                                        <p:tav tm="0">
                                          <p:val>
                                            <p:strVal val="#ppt_x"/>
                                          </p:val>
                                        </p:tav>
                                        <p:tav tm="100000">
                                          <p:val>
                                            <p:strVal val="#ppt_x"/>
                                          </p:val>
                                        </p:tav>
                                      </p:tavLst>
                                    </p:anim>
                                    <p:anim calcmode="lin" valueType="num">
                                      <p:cBhvr>
                                        <p:cTn id="1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Effect transition="in" filter="fade">
                                      <p:cBhvr>
                                        <p:cTn id="18" dur="1000"/>
                                        <p:tgtEl>
                                          <p:spTgt spid="9">
                                            <p:txEl>
                                              <p:pRg st="0" end="0"/>
                                            </p:txEl>
                                          </p:spTgt>
                                        </p:tgtEl>
                                      </p:cBhvr>
                                    </p:animEffect>
                                    <p:anim calcmode="lin" valueType="num">
                                      <p:cBhvr>
                                        <p:cTn id="19"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9">
                                            <p:txEl>
                                              <p:pRg st="0" end="0"/>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Effect transition="in" filter="fade">
                                      <p:cBhvr>
                                        <p:cTn id="23" dur="1000"/>
                                        <p:tgtEl>
                                          <p:spTgt spid="9">
                                            <p:txEl>
                                              <p:pRg st="1" end="1"/>
                                            </p:txEl>
                                          </p:spTgt>
                                        </p:tgtEl>
                                      </p:cBhvr>
                                    </p:animEffect>
                                    <p:anim calcmode="lin" valueType="num">
                                      <p:cBhvr>
                                        <p:cTn id="2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2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79D96-3CE2-4662-90C0-AE63C0BF8A84}"/>
              </a:ext>
            </a:extLst>
          </p:cNvPr>
          <p:cNvSpPr>
            <a:spLocks noGrp="1"/>
          </p:cNvSpPr>
          <p:nvPr>
            <p:ph type="title"/>
          </p:nvPr>
        </p:nvSpPr>
        <p:spPr>
          <a:xfrm>
            <a:off x="1194318" y="355752"/>
            <a:ext cx="10235682" cy="1435726"/>
          </a:xfrm>
        </p:spPr>
        <p:txBody>
          <a:bodyPr/>
          <a:lstStyle/>
          <a:p>
            <a:endParaRPr lang="en-IN" dirty="0"/>
          </a:p>
        </p:txBody>
      </p:sp>
      <p:sp>
        <p:nvSpPr>
          <p:cNvPr id="3" name="Content Placeholder 2">
            <a:extLst>
              <a:ext uri="{FF2B5EF4-FFF2-40B4-BE49-F238E27FC236}">
                <a16:creationId xmlns:a16="http://schemas.microsoft.com/office/drawing/2014/main" id="{9C7ECEB3-259F-426F-BFD8-F50C8CA2B279}"/>
              </a:ext>
            </a:extLst>
          </p:cNvPr>
          <p:cNvSpPr>
            <a:spLocks noGrp="1"/>
          </p:cNvSpPr>
          <p:nvPr>
            <p:ph idx="1"/>
          </p:nvPr>
        </p:nvSpPr>
        <p:spPr>
          <a:xfrm>
            <a:off x="1251678" y="1685372"/>
            <a:ext cx="10178322" cy="4700695"/>
          </a:xfrm>
        </p:spPr>
        <p:txBody>
          <a:bodyPr/>
          <a:lstStyle/>
          <a:p>
            <a:pPr marL="0" indent="0">
              <a:buNone/>
            </a:pPr>
            <a:endParaRPr lang="en-IN" dirty="0"/>
          </a:p>
        </p:txBody>
      </p:sp>
      <p:sp>
        <p:nvSpPr>
          <p:cNvPr id="6" name="Rectangle 2">
            <a:extLst>
              <a:ext uri="{FF2B5EF4-FFF2-40B4-BE49-F238E27FC236}">
                <a16:creationId xmlns:a16="http://schemas.microsoft.com/office/drawing/2014/main" id="{44134DAC-7B95-4756-99EA-5E85D2F4ECB9}"/>
              </a:ext>
            </a:extLst>
          </p:cNvPr>
          <p:cNvSpPr txBox="1">
            <a:spLocks noChangeArrowheads="1"/>
          </p:cNvSpPr>
          <p:nvPr/>
        </p:nvSpPr>
        <p:spPr>
          <a:xfrm>
            <a:off x="1299137" y="574601"/>
            <a:ext cx="10241833" cy="79533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a:lstStyle>
          <a:p>
            <a:r>
              <a:rPr lang="hi-IN" altLang="en-US" sz="4800" dirty="0">
                <a:solidFill>
                  <a:srgbClr val="002060"/>
                </a:solidFill>
                <a:latin typeface="Aparajita" panose="02020603050405020304" pitchFamily="18" charset="0"/>
                <a:ea typeface="Arial Unicode MS" pitchFamily="34" charset="-128"/>
                <a:cs typeface="Aparajita" panose="02020603050405020304" pitchFamily="18" charset="0"/>
              </a:rPr>
              <a:t>मेषादिराशिपूर्वकं कालपुरुषस्य अङ्गविभाग:</a:t>
            </a:r>
            <a:endParaRPr lang="en-US" altLang="en-US" sz="4800" dirty="0">
              <a:solidFill>
                <a:srgbClr val="002060"/>
              </a:solidFill>
              <a:latin typeface="Aparajita" panose="02020603050405020304" pitchFamily="18" charset="0"/>
              <a:ea typeface="Arial Unicode MS" pitchFamily="34" charset="-128"/>
              <a:cs typeface="Aparajita" panose="02020603050405020304" pitchFamily="18" charset="0"/>
            </a:endParaRPr>
          </a:p>
        </p:txBody>
      </p:sp>
      <p:sp>
        <p:nvSpPr>
          <p:cNvPr id="7" name="Text Box 4">
            <a:extLst>
              <a:ext uri="{FF2B5EF4-FFF2-40B4-BE49-F238E27FC236}">
                <a16:creationId xmlns:a16="http://schemas.microsoft.com/office/drawing/2014/main" id="{DC38B934-3EF1-4FB5-8C0F-3BDAF1C17414}"/>
              </a:ext>
            </a:extLst>
          </p:cNvPr>
          <p:cNvSpPr txBox="1">
            <a:spLocks noChangeArrowheads="1"/>
          </p:cNvSpPr>
          <p:nvPr/>
        </p:nvSpPr>
        <p:spPr bwMode="auto">
          <a:xfrm>
            <a:off x="8954346" y="3322591"/>
            <a:ext cx="598917"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सिंह:</a:t>
            </a:r>
            <a:endParaRPr lang="en-US" altLang="en-US" dirty="0">
              <a:solidFill>
                <a:srgbClr val="002060"/>
              </a:solidFill>
              <a:cs typeface="Mangal" panose="02040503050203030202" pitchFamily="18" charset="0"/>
            </a:endParaRPr>
          </a:p>
        </p:txBody>
      </p:sp>
      <p:sp>
        <p:nvSpPr>
          <p:cNvPr id="8" name="Text Box 6">
            <a:extLst>
              <a:ext uri="{FF2B5EF4-FFF2-40B4-BE49-F238E27FC236}">
                <a16:creationId xmlns:a16="http://schemas.microsoft.com/office/drawing/2014/main" id="{9BFD1F20-5B10-4277-AC72-B25F358149F9}"/>
              </a:ext>
            </a:extLst>
          </p:cNvPr>
          <p:cNvSpPr txBox="1">
            <a:spLocks noChangeArrowheads="1"/>
          </p:cNvSpPr>
          <p:nvPr/>
        </p:nvSpPr>
        <p:spPr bwMode="auto">
          <a:xfrm>
            <a:off x="2690656" y="2394696"/>
            <a:ext cx="675861"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वृषभ:</a:t>
            </a:r>
            <a:endParaRPr lang="en-US" altLang="en-US" dirty="0">
              <a:solidFill>
                <a:srgbClr val="002060"/>
              </a:solidFill>
              <a:cs typeface="Mangal" panose="02040503050203030202" pitchFamily="18" charset="0"/>
            </a:endParaRPr>
          </a:p>
        </p:txBody>
      </p:sp>
      <p:sp>
        <p:nvSpPr>
          <p:cNvPr id="9" name="Text Box 7">
            <a:extLst>
              <a:ext uri="{FF2B5EF4-FFF2-40B4-BE49-F238E27FC236}">
                <a16:creationId xmlns:a16="http://schemas.microsoft.com/office/drawing/2014/main" id="{88E45615-22B5-4A2F-A5AD-92D61329199E}"/>
              </a:ext>
            </a:extLst>
          </p:cNvPr>
          <p:cNvSpPr txBox="1">
            <a:spLocks noChangeArrowheads="1"/>
          </p:cNvSpPr>
          <p:nvPr/>
        </p:nvSpPr>
        <p:spPr bwMode="auto">
          <a:xfrm>
            <a:off x="2773389" y="4147383"/>
            <a:ext cx="550827"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धनु:</a:t>
            </a:r>
            <a:endParaRPr lang="en-US" altLang="en-US" dirty="0">
              <a:solidFill>
                <a:srgbClr val="002060"/>
              </a:solidFill>
              <a:cs typeface="Mangal" panose="02040503050203030202" pitchFamily="18" charset="0"/>
            </a:endParaRPr>
          </a:p>
        </p:txBody>
      </p:sp>
      <p:sp>
        <p:nvSpPr>
          <p:cNvPr id="10" name="Text Box 8">
            <a:extLst>
              <a:ext uri="{FF2B5EF4-FFF2-40B4-BE49-F238E27FC236}">
                <a16:creationId xmlns:a16="http://schemas.microsoft.com/office/drawing/2014/main" id="{0073E425-C950-4057-B266-3A0D3E55A590}"/>
              </a:ext>
            </a:extLst>
          </p:cNvPr>
          <p:cNvSpPr txBox="1">
            <a:spLocks noChangeArrowheads="1"/>
          </p:cNvSpPr>
          <p:nvPr/>
        </p:nvSpPr>
        <p:spPr bwMode="auto">
          <a:xfrm>
            <a:off x="8934629" y="2801172"/>
            <a:ext cx="594109"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कर्क:</a:t>
            </a:r>
            <a:endParaRPr lang="en-US" altLang="en-US" dirty="0">
              <a:solidFill>
                <a:srgbClr val="002060"/>
              </a:solidFill>
              <a:cs typeface="Mangal" panose="02040503050203030202" pitchFamily="18" charset="0"/>
            </a:endParaRPr>
          </a:p>
        </p:txBody>
      </p:sp>
      <p:sp>
        <p:nvSpPr>
          <p:cNvPr id="11" name="Text Box 9">
            <a:extLst>
              <a:ext uri="{FF2B5EF4-FFF2-40B4-BE49-F238E27FC236}">
                <a16:creationId xmlns:a16="http://schemas.microsoft.com/office/drawing/2014/main" id="{AA21FB86-8DA4-4A52-95D2-D737D39B682A}"/>
              </a:ext>
            </a:extLst>
          </p:cNvPr>
          <p:cNvSpPr txBox="1">
            <a:spLocks noChangeArrowheads="1"/>
          </p:cNvSpPr>
          <p:nvPr/>
        </p:nvSpPr>
        <p:spPr bwMode="auto">
          <a:xfrm>
            <a:off x="2763826" y="5347856"/>
            <a:ext cx="618153"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मीन:</a:t>
            </a:r>
            <a:endParaRPr lang="en-US" altLang="en-US" dirty="0">
              <a:solidFill>
                <a:srgbClr val="002060"/>
              </a:solidFill>
              <a:cs typeface="Mangal" panose="02040503050203030202" pitchFamily="18" charset="0"/>
            </a:endParaRPr>
          </a:p>
        </p:txBody>
      </p:sp>
      <p:sp>
        <p:nvSpPr>
          <p:cNvPr id="12" name="Text Box 10">
            <a:extLst>
              <a:ext uri="{FF2B5EF4-FFF2-40B4-BE49-F238E27FC236}">
                <a16:creationId xmlns:a16="http://schemas.microsoft.com/office/drawing/2014/main" id="{DE9BC2C9-9949-4857-A94A-DFFBD6C7A8BA}"/>
              </a:ext>
            </a:extLst>
          </p:cNvPr>
          <p:cNvSpPr txBox="1">
            <a:spLocks noChangeArrowheads="1"/>
          </p:cNvSpPr>
          <p:nvPr/>
        </p:nvSpPr>
        <p:spPr bwMode="auto">
          <a:xfrm>
            <a:off x="2456450" y="2785144"/>
            <a:ext cx="893870"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मिथुनम्</a:t>
            </a:r>
            <a:endParaRPr lang="en-US" altLang="en-US" dirty="0">
              <a:solidFill>
                <a:srgbClr val="002060"/>
              </a:solidFill>
              <a:cs typeface="Mangal" panose="02040503050203030202" pitchFamily="18" charset="0"/>
            </a:endParaRPr>
          </a:p>
        </p:txBody>
      </p:sp>
      <p:sp>
        <p:nvSpPr>
          <p:cNvPr id="13" name="Text Box 11">
            <a:extLst>
              <a:ext uri="{FF2B5EF4-FFF2-40B4-BE49-F238E27FC236}">
                <a16:creationId xmlns:a16="http://schemas.microsoft.com/office/drawing/2014/main" id="{A96C1B0D-3251-4F54-B053-C8F47C9A440F}"/>
              </a:ext>
            </a:extLst>
          </p:cNvPr>
          <p:cNvSpPr txBox="1">
            <a:spLocks noChangeArrowheads="1"/>
          </p:cNvSpPr>
          <p:nvPr/>
        </p:nvSpPr>
        <p:spPr bwMode="auto">
          <a:xfrm>
            <a:off x="2638737" y="3375591"/>
            <a:ext cx="685479"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कन्या</a:t>
            </a:r>
            <a:endParaRPr lang="en-US" altLang="en-US" dirty="0">
              <a:solidFill>
                <a:srgbClr val="002060"/>
              </a:solidFill>
              <a:cs typeface="Mangal" panose="02040503050203030202" pitchFamily="18" charset="0"/>
            </a:endParaRPr>
          </a:p>
        </p:txBody>
      </p:sp>
      <p:sp>
        <p:nvSpPr>
          <p:cNvPr id="14" name="Text Box 12">
            <a:extLst>
              <a:ext uri="{FF2B5EF4-FFF2-40B4-BE49-F238E27FC236}">
                <a16:creationId xmlns:a16="http://schemas.microsoft.com/office/drawing/2014/main" id="{09AE1872-4C71-43CE-83F0-CC39190A6355}"/>
              </a:ext>
            </a:extLst>
          </p:cNvPr>
          <p:cNvSpPr txBox="1">
            <a:spLocks noChangeArrowheads="1"/>
          </p:cNvSpPr>
          <p:nvPr/>
        </p:nvSpPr>
        <p:spPr bwMode="auto">
          <a:xfrm>
            <a:off x="355600" y="2844800"/>
            <a:ext cx="165100"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1600">
              <a:cs typeface="Mangal" panose="02040503050203030202" pitchFamily="18" charset="0"/>
            </a:endParaRPr>
          </a:p>
        </p:txBody>
      </p:sp>
      <p:sp>
        <p:nvSpPr>
          <p:cNvPr id="15" name="Text Box 16">
            <a:extLst>
              <a:ext uri="{FF2B5EF4-FFF2-40B4-BE49-F238E27FC236}">
                <a16:creationId xmlns:a16="http://schemas.microsoft.com/office/drawing/2014/main" id="{864C9A0D-35CD-4A84-9138-AC25C9EA2206}"/>
              </a:ext>
            </a:extLst>
          </p:cNvPr>
          <p:cNvSpPr txBox="1">
            <a:spLocks noChangeArrowheads="1"/>
          </p:cNvSpPr>
          <p:nvPr/>
        </p:nvSpPr>
        <p:spPr bwMode="auto">
          <a:xfrm>
            <a:off x="2714620" y="3692086"/>
            <a:ext cx="760413"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तुला</a:t>
            </a:r>
            <a:endParaRPr lang="en-US" altLang="en-US" dirty="0">
              <a:solidFill>
                <a:srgbClr val="002060"/>
              </a:solidFill>
              <a:cs typeface="Mangal" panose="02040503050203030202" pitchFamily="18" charset="0"/>
            </a:endParaRPr>
          </a:p>
        </p:txBody>
      </p:sp>
      <p:sp>
        <p:nvSpPr>
          <p:cNvPr id="16" name="Text Box 17">
            <a:extLst>
              <a:ext uri="{FF2B5EF4-FFF2-40B4-BE49-F238E27FC236}">
                <a16:creationId xmlns:a16="http://schemas.microsoft.com/office/drawing/2014/main" id="{0602CF78-1FCC-425A-9B14-30FC7BEF7379}"/>
              </a:ext>
            </a:extLst>
          </p:cNvPr>
          <p:cNvSpPr txBox="1">
            <a:spLocks noChangeArrowheads="1"/>
          </p:cNvSpPr>
          <p:nvPr/>
        </p:nvSpPr>
        <p:spPr bwMode="auto">
          <a:xfrm>
            <a:off x="8942209" y="3822335"/>
            <a:ext cx="1446213"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वृश्चिक:</a:t>
            </a:r>
            <a:endParaRPr lang="en-US" altLang="en-US" dirty="0">
              <a:solidFill>
                <a:srgbClr val="002060"/>
              </a:solidFill>
              <a:cs typeface="Mangal" panose="02040503050203030202" pitchFamily="18" charset="0"/>
            </a:endParaRPr>
          </a:p>
        </p:txBody>
      </p:sp>
      <p:sp>
        <p:nvSpPr>
          <p:cNvPr id="18" name="Text Box 20">
            <a:extLst>
              <a:ext uri="{FF2B5EF4-FFF2-40B4-BE49-F238E27FC236}">
                <a16:creationId xmlns:a16="http://schemas.microsoft.com/office/drawing/2014/main" id="{BAF0B8BF-53E4-4C02-86F0-9108890079D7}"/>
              </a:ext>
            </a:extLst>
          </p:cNvPr>
          <p:cNvSpPr txBox="1">
            <a:spLocks noChangeArrowheads="1"/>
          </p:cNvSpPr>
          <p:nvPr/>
        </p:nvSpPr>
        <p:spPr bwMode="auto">
          <a:xfrm>
            <a:off x="9010645" y="4812576"/>
            <a:ext cx="714333"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कुम्भ:</a:t>
            </a:r>
            <a:endParaRPr lang="en-US" altLang="en-US" dirty="0">
              <a:solidFill>
                <a:srgbClr val="002060"/>
              </a:solidFill>
              <a:cs typeface="Mangal" panose="02040503050203030202" pitchFamily="18" charset="0"/>
            </a:endParaRPr>
          </a:p>
        </p:txBody>
      </p:sp>
      <p:pic>
        <p:nvPicPr>
          <p:cNvPr id="19" name="Picture 25">
            <a:extLst>
              <a:ext uri="{FF2B5EF4-FFF2-40B4-BE49-F238E27FC236}">
                <a16:creationId xmlns:a16="http://schemas.microsoft.com/office/drawing/2014/main" id="{4FB0D6EC-BBBB-42AD-B4C3-17BAFE3634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2834" y="1884363"/>
            <a:ext cx="4284663" cy="3894137"/>
          </a:xfrm>
          <a:prstGeom prst="rect">
            <a:avLst/>
          </a:prstGeom>
          <a:noFill/>
          <a:extLst>
            <a:ext uri="{909E8E84-426E-40DD-AFC4-6F175D3DCCD1}">
              <a14:hiddenFill xmlns:a14="http://schemas.microsoft.com/office/drawing/2010/main">
                <a:solidFill>
                  <a:srgbClr val="FFFFFF"/>
                </a:solidFill>
              </a14:hiddenFill>
            </a:ext>
          </a:extLst>
        </p:spPr>
      </p:pic>
      <p:sp>
        <p:nvSpPr>
          <p:cNvPr id="20" name="Line 27">
            <a:extLst>
              <a:ext uri="{FF2B5EF4-FFF2-40B4-BE49-F238E27FC236}">
                <a16:creationId xmlns:a16="http://schemas.microsoft.com/office/drawing/2014/main" id="{61438DCA-E421-4E59-96DF-7EC19DCC07E0}"/>
              </a:ext>
            </a:extLst>
          </p:cNvPr>
          <p:cNvSpPr>
            <a:spLocks noChangeShapeType="1"/>
          </p:cNvSpPr>
          <p:nvPr/>
        </p:nvSpPr>
        <p:spPr bwMode="auto">
          <a:xfrm flipH="1">
            <a:off x="3317991" y="2525313"/>
            <a:ext cx="2759414" cy="4287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21" name="Line 28">
            <a:extLst>
              <a:ext uri="{FF2B5EF4-FFF2-40B4-BE49-F238E27FC236}">
                <a16:creationId xmlns:a16="http://schemas.microsoft.com/office/drawing/2014/main" id="{FE1F0DDD-3968-4A9E-A9CF-FC7B97A9E187}"/>
              </a:ext>
            </a:extLst>
          </p:cNvPr>
          <p:cNvSpPr>
            <a:spLocks noChangeShapeType="1"/>
          </p:cNvSpPr>
          <p:nvPr/>
        </p:nvSpPr>
        <p:spPr bwMode="auto">
          <a:xfrm flipH="1" flipV="1">
            <a:off x="3355984" y="2995784"/>
            <a:ext cx="2261392" cy="125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22" name="Line 29">
            <a:extLst>
              <a:ext uri="{FF2B5EF4-FFF2-40B4-BE49-F238E27FC236}">
                <a16:creationId xmlns:a16="http://schemas.microsoft.com/office/drawing/2014/main" id="{F8275CD4-CB5E-4648-B3AA-2503F59F8EA5}"/>
              </a:ext>
            </a:extLst>
          </p:cNvPr>
          <p:cNvSpPr>
            <a:spLocks noChangeShapeType="1"/>
          </p:cNvSpPr>
          <p:nvPr/>
        </p:nvSpPr>
        <p:spPr bwMode="auto">
          <a:xfrm>
            <a:off x="6449280" y="2912073"/>
            <a:ext cx="2417761" cy="1031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dirty="0"/>
          </a:p>
        </p:txBody>
      </p:sp>
      <p:sp>
        <p:nvSpPr>
          <p:cNvPr id="23" name="Line 30">
            <a:extLst>
              <a:ext uri="{FF2B5EF4-FFF2-40B4-BE49-F238E27FC236}">
                <a16:creationId xmlns:a16="http://schemas.microsoft.com/office/drawing/2014/main" id="{350655ED-CBD3-4E64-8E43-9F40F160A51E}"/>
              </a:ext>
            </a:extLst>
          </p:cNvPr>
          <p:cNvSpPr>
            <a:spLocks noChangeShapeType="1"/>
          </p:cNvSpPr>
          <p:nvPr/>
        </p:nvSpPr>
        <p:spPr bwMode="auto">
          <a:xfrm flipV="1">
            <a:off x="6312826" y="3428999"/>
            <a:ext cx="2562153" cy="15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24" name="Line 31">
            <a:extLst>
              <a:ext uri="{FF2B5EF4-FFF2-40B4-BE49-F238E27FC236}">
                <a16:creationId xmlns:a16="http://schemas.microsoft.com/office/drawing/2014/main" id="{A4755F31-E76D-4D98-8C28-8E6E7B4FE3F4}"/>
              </a:ext>
            </a:extLst>
          </p:cNvPr>
          <p:cNvSpPr>
            <a:spLocks noChangeShapeType="1"/>
          </p:cNvSpPr>
          <p:nvPr/>
        </p:nvSpPr>
        <p:spPr bwMode="auto">
          <a:xfrm flipH="1">
            <a:off x="3368121" y="3502617"/>
            <a:ext cx="2457513" cy="303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25" name="Line 32">
            <a:extLst>
              <a:ext uri="{FF2B5EF4-FFF2-40B4-BE49-F238E27FC236}">
                <a16:creationId xmlns:a16="http://schemas.microsoft.com/office/drawing/2014/main" id="{12525CCA-FE10-4717-A85D-3E10180A0FA3}"/>
              </a:ext>
            </a:extLst>
          </p:cNvPr>
          <p:cNvSpPr>
            <a:spLocks noChangeShapeType="1"/>
          </p:cNvSpPr>
          <p:nvPr/>
        </p:nvSpPr>
        <p:spPr bwMode="auto">
          <a:xfrm flipH="1">
            <a:off x="3368120" y="3782453"/>
            <a:ext cx="2793988" cy="7650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26" name="Line 33">
            <a:extLst>
              <a:ext uri="{FF2B5EF4-FFF2-40B4-BE49-F238E27FC236}">
                <a16:creationId xmlns:a16="http://schemas.microsoft.com/office/drawing/2014/main" id="{680B3D38-A5F5-44EC-A59A-4A7652CAE01A}"/>
              </a:ext>
            </a:extLst>
          </p:cNvPr>
          <p:cNvSpPr>
            <a:spLocks noChangeShapeType="1"/>
          </p:cNvSpPr>
          <p:nvPr/>
        </p:nvSpPr>
        <p:spPr bwMode="auto">
          <a:xfrm flipV="1">
            <a:off x="6150919" y="3951484"/>
            <a:ext cx="2724060" cy="913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27" name="Line 34">
            <a:extLst>
              <a:ext uri="{FF2B5EF4-FFF2-40B4-BE49-F238E27FC236}">
                <a16:creationId xmlns:a16="http://schemas.microsoft.com/office/drawing/2014/main" id="{BF0EA2C9-6A28-498E-9DFB-742C5CE234F6}"/>
              </a:ext>
            </a:extLst>
          </p:cNvPr>
          <p:cNvSpPr>
            <a:spLocks noChangeShapeType="1"/>
          </p:cNvSpPr>
          <p:nvPr/>
        </p:nvSpPr>
        <p:spPr bwMode="auto">
          <a:xfrm flipH="1">
            <a:off x="3375701" y="4256305"/>
            <a:ext cx="2519929" cy="2606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28" name="Text Box 35">
            <a:extLst>
              <a:ext uri="{FF2B5EF4-FFF2-40B4-BE49-F238E27FC236}">
                <a16:creationId xmlns:a16="http://schemas.microsoft.com/office/drawing/2014/main" id="{EDA287BC-FACE-4FF4-9718-3016A1FA50B7}"/>
              </a:ext>
            </a:extLst>
          </p:cNvPr>
          <p:cNvSpPr txBox="1">
            <a:spLocks noChangeArrowheads="1"/>
          </p:cNvSpPr>
          <p:nvPr/>
        </p:nvSpPr>
        <p:spPr bwMode="auto">
          <a:xfrm>
            <a:off x="8992340" y="4363469"/>
            <a:ext cx="838200"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dirty="0">
                <a:solidFill>
                  <a:srgbClr val="002060"/>
                </a:solidFill>
                <a:cs typeface="Mangal" panose="02040503050203030202" pitchFamily="18" charset="0"/>
              </a:rPr>
              <a:t>मकरः</a:t>
            </a:r>
            <a:endParaRPr lang="en-US" altLang="en-US" dirty="0">
              <a:solidFill>
                <a:srgbClr val="002060"/>
              </a:solidFill>
              <a:cs typeface="Mangal" panose="02040503050203030202" pitchFamily="18" charset="0"/>
            </a:endParaRPr>
          </a:p>
        </p:txBody>
      </p:sp>
      <p:sp>
        <p:nvSpPr>
          <p:cNvPr id="29" name="Line 36">
            <a:extLst>
              <a:ext uri="{FF2B5EF4-FFF2-40B4-BE49-F238E27FC236}">
                <a16:creationId xmlns:a16="http://schemas.microsoft.com/office/drawing/2014/main" id="{3CD02FEB-8652-4657-97C8-6DED9E628AEF}"/>
              </a:ext>
            </a:extLst>
          </p:cNvPr>
          <p:cNvSpPr>
            <a:spLocks noChangeShapeType="1"/>
          </p:cNvSpPr>
          <p:nvPr/>
        </p:nvSpPr>
        <p:spPr bwMode="auto">
          <a:xfrm flipV="1">
            <a:off x="6449280" y="4502236"/>
            <a:ext cx="2425699" cy="8359"/>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dirty="0"/>
          </a:p>
        </p:txBody>
      </p:sp>
      <p:sp>
        <p:nvSpPr>
          <p:cNvPr id="30" name="Line 37">
            <a:extLst>
              <a:ext uri="{FF2B5EF4-FFF2-40B4-BE49-F238E27FC236}">
                <a16:creationId xmlns:a16="http://schemas.microsoft.com/office/drawing/2014/main" id="{F8931CC6-99CF-4EBB-9273-8589F069B76D}"/>
              </a:ext>
            </a:extLst>
          </p:cNvPr>
          <p:cNvSpPr>
            <a:spLocks noChangeShapeType="1"/>
          </p:cNvSpPr>
          <p:nvPr/>
        </p:nvSpPr>
        <p:spPr bwMode="auto">
          <a:xfrm>
            <a:off x="6441343" y="4996494"/>
            <a:ext cx="2425699" cy="25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 name="Line 38">
            <a:extLst>
              <a:ext uri="{FF2B5EF4-FFF2-40B4-BE49-F238E27FC236}">
                <a16:creationId xmlns:a16="http://schemas.microsoft.com/office/drawing/2014/main" id="{70197C37-CF12-4014-8E16-C2129C1D9F6B}"/>
              </a:ext>
            </a:extLst>
          </p:cNvPr>
          <p:cNvSpPr>
            <a:spLocks noChangeShapeType="1"/>
          </p:cNvSpPr>
          <p:nvPr/>
        </p:nvSpPr>
        <p:spPr bwMode="auto">
          <a:xfrm flipH="1">
            <a:off x="3375701" y="5511369"/>
            <a:ext cx="2411041" cy="419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2" name="Text Box 39">
            <a:extLst>
              <a:ext uri="{FF2B5EF4-FFF2-40B4-BE49-F238E27FC236}">
                <a16:creationId xmlns:a16="http://schemas.microsoft.com/office/drawing/2014/main" id="{5A9EF5E0-A78E-4AE5-A30E-6630DA105867}"/>
              </a:ext>
            </a:extLst>
          </p:cNvPr>
          <p:cNvSpPr txBox="1">
            <a:spLocks noChangeArrowheads="1"/>
          </p:cNvSpPr>
          <p:nvPr/>
        </p:nvSpPr>
        <p:spPr bwMode="auto">
          <a:xfrm>
            <a:off x="8942209" y="2128341"/>
            <a:ext cx="557213" cy="36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dirty="0">
                <a:solidFill>
                  <a:srgbClr val="002060"/>
                </a:solidFill>
                <a:cs typeface="Mangal" panose="02040503050203030202" pitchFamily="18" charset="0"/>
              </a:rPr>
              <a:t>मेषः</a:t>
            </a:r>
            <a:endParaRPr lang="en-US" altLang="en-US" dirty="0">
              <a:solidFill>
                <a:srgbClr val="002060"/>
              </a:solidFill>
              <a:cs typeface="Mangal" panose="02040503050203030202" pitchFamily="18" charset="0"/>
            </a:endParaRPr>
          </a:p>
        </p:txBody>
      </p:sp>
      <p:sp>
        <p:nvSpPr>
          <p:cNvPr id="33" name="Line 42">
            <a:extLst>
              <a:ext uri="{FF2B5EF4-FFF2-40B4-BE49-F238E27FC236}">
                <a16:creationId xmlns:a16="http://schemas.microsoft.com/office/drawing/2014/main" id="{B4DFE8B7-419E-4E39-B13E-F2CB1F591D2C}"/>
              </a:ext>
            </a:extLst>
          </p:cNvPr>
          <p:cNvSpPr>
            <a:spLocks noChangeShapeType="1"/>
          </p:cNvSpPr>
          <p:nvPr/>
        </p:nvSpPr>
        <p:spPr bwMode="auto">
          <a:xfrm flipV="1">
            <a:off x="6324714" y="2259000"/>
            <a:ext cx="2542327" cy="585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4" name="Text Box 43">
            <a:extLst>
              <a:ext uri="{FF2B5EF4-FFF2-40B4-BE49-F238E27FC236}">
                <a16:creationId xmlns:a16="http://schemas.microsoft.com/office/drawing/2014/main" id="{877A5B08-3543-417B-BACB-ADCB3E343D69}"/>
              </a:ext>
            </a:extLst>
          </p:cNvPr>
          <p:cNvSpPr txBox="1">
            <a:spLocks noChangeArrowheads="1"/>
          </p:cNvSpPr>
          <p:nvPr/>
        </p:nvSpPr>
        <p:spPr bwMode="auto">
          <a:xfrm>
            <a:off x="7347184" y="1923291"/>
            <a:ext cx="628650"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hi-IN" altLang="en-US" sz="2000" dirty="0">
                <a:solidFill>
                  <a:srgbClr val="C00000"/>
                </a:solidFill>
                <a:cs typeface="Mangal" panose="02040503050203030202" pitchFamily="18" charset="0"/>
              </a:rPr>
              <a:t>शिरः</a:t>
            </a:r>
            <a:endParaRPr lang="en-US" altLang="en-US" sz="2000" dirty="0">
              <a:solidFill>
                <a:srgbClr val="C00000"/>
              </a:solidFill>
              <a:cs typeface="Mangal" panose="02040503050203030202" pitchFamily="18" charset="0"/>
            </a:endParaRPr>
          </a:p>
        </p:txBody>
      </p:sp>
      <p:sp>
        <p:nvSpPr>
          <p:cNvPr id="35" name="Text Box 44">
            <a:extLst>
              <a:ext uri="{FF2B5EF4-FFF2-40B4-BE49-F238E27FC236}">
                <a16:creationId xmlns:a16="http://schemas.microsoft.com/office/drawing/2014/main" id="{F4A053EB-4F4A-4502-8A63-C1F1F1AED23F}"/>
              </a:ext>
            </a:extLst>
          </p:cNvPr>
          <p:cNvSpPr txBox="1">
            <a:spLocks noChangeArrowheads="1"/>
          </p:cNvSpPr>
          <p:nvPr/>
        </p:nvSpPr>
        <p:spPr bwMode="auto">
          <a:xfrm>
            <a:off x="4159554" y="2125121"/>
            <a:ext cx="969962"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मुखम्</a:t>
            </a:r>
            <a:endParaRPr lang="en-US" altLang="en-US" sz="2000" dirty="0">
              <a:solidFill>
                <a:srgbClr val="C00000"/>
              </a:solidFill>
              <a:cs typeface="Mangal" panose="02040503050203030202" pitchFamily="18" charset="0"/>
            </a:endParaRPr>
          </a:p>
        </p:txBody>
      </p:sp>
      <p:sp>
        <p:nvSpPr>
          <p:cNvPr id="36" name="Text Box 45">
            <a:extLst>
              <a:ext uri="{FF2B5EF4-FFF2-40B4-BE49-F238E27FC236}">
                <a16:creationId xmlns:a16="http://schemas.microsoft.com/office/drawing/2014/main" id="{9A50F094-70A4-4929-9A97-F7312B8BBCA0}"/>
              </a:ext>
            </a:extLst>
          </p:cNvPr>
          <p:cNvSpPr txBox="1">
            <a:spLocks noChangeArrowheads="1"/>
          </p:cNvSpPr>
          <p:nvPr/>
        </p:nvSpPr>
        <p:spPr bwMode="auto">
          <a:xfrm>
            <a:off x="4316729" y="3191428"/>
            <a:ext cx="900112"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कटि:</a:t>
            </a:r>
            <a:endParaRPr lang="en-US" altLang="en-US" sz="2000" dirty="0">
              <a:solidFill>
                <a:srgbClr val="C00000"/>
              </a:solidFill>
              <a:cs typeface="Mangal" panose="02040503050203030202" pitchFamily="18" charset="0"/>
            </a:endParaRPr>
          </a:p>
        </p:txBody>
      </p:sp>
      <p:sp>
        <p:nvSpPr>
          <p:cNvPr id="37" name="Text Box 46">
            <a:extLst>
              <a:ext uri="{FF2B5EF4-FFF2-40B4-BE49-F238E27FC236}">
                <a16:creationId xmlns:a16="http://schemas.microsoft.com/office/drawing/2014/main" id="{ACACC024-0011-4196-A240-7DF32A8F5CCF}"/>
              </a:ext>
            </a:extLst>
          </p:cNvPr>
          <p:cNvSpPr txBox="1">
            <a:spLocks noChangeArrowheads="1"/>
          </p:cNvSpPr>
          <p:nvPr/>
        </p:nvSpPr>
        <p:spPr bwMode="auto">
          <a:xfrm>
            <a:off x="4225783" y="3620447"/>
            <a:ext cx="893762"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वस्ति:</a:t>
            </a:r>
            <a:endParaRPr lang="en-US" altLang="en-US" sz="2000" dirty="0">
              <a:solidFill>
                <a:srgbClr val="C00000"/>
              </a:solidFill>
              <a:cs typeface="Mangal" panose="02040503050203030202" pitchFamily="18" charset="0"/>
            </a:endParaRPr>
          </a:p>
        </p:txBody>
      </p:sp>
      <p:sp>
        <p:nvSpPr>
          <p:cNvPr id="38" name="Text Box 47">
            <a:extLst>
              <a:ext uri="{FF2B5EF4-FFF2-40B4-BE49-F238E27FC236}">
                <a16:creationId xmlns:a16="http://schemas.microsoft.com/office/drawing/2014/main" id="{ECC6345A-D06F-484F-99C2-96EECF81B486}"/>
              </a:ext>
            </a:extLst>
          </p:cNvPr>
          <p:cNvSpPr txBox="1">
            <a:spLocks noChangeArrowheads="1"/>
          </p:cNvSpPr>
          <p:nvPr/>
        </p:nvSpPr>
        <p:spPr bwMode="auto">
          <a:xfrm>
            <a:off x="4359245" y="3992434"/>
            <a:ext cx="1357312"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ऊरू</a:t>
            </a:r>
            <a:endParaRPr lang="en-US" altLang="en-US" sz="2000" dirty="0">
              <a:solidFill>
                <a:srgbClr val="C00000"/>
              </a:solidFill>
              <a:cs typeface="Mangal" panose="02040503050203030202" pitchFamily="18" charset="0"/>
            </a:endParaRPr>
          </a:p>
        </p:txBody>
      </p:sp>
      <p:sp>
        <p:nvSpPr>
          <p:cNvPr id="39" name="Text Box 48">
            <a:extLst>
              <a:ext uri="{FF2B5EF4-FFF2-40B4-BE49-F238E27FC236}">
                <a16:creationId xmlns:a16="http://schemas.microsoft.com/office/drawing/2014/main" id="{F8424466-67B7-4566-BEEE-BB51B8874CD3}"/>
              </a:ext>
            </a:extLst>
          </p:cNvPr>
          <p:cNvSpPr txBox="1">
            <a:spLocks noChangeArrowheads="1"/>
          </p:cNvSpPr>
          <p:nvPr/>
        </p:nvSpPr>
        <p:spPr bwMode="auto">
          <a:xfrm>
            <a:off x="7316017" y="3628987"/>
            <a:ext cx="1025525"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गुह्यम्</a:t>
            </a:r>
            <a:endParaRPr lang="en-US" altLang="en-US" sz="2000" dirty="0">
              <a:solidFill>
                <a:srgbClr val="C00000"/>
              </a:solidFill>
              <a:cs typeface="Mangal" panose="02040503050203030202" pitchFamily="18" charset="0"/>
            </a:endParaRPr>
          </a:p>
        </p:txBody>
      </p:sp>
      <p:sp>
        <p:nvSpPr>
          <p:cNvPr id="40" name="Text Box 49">
            <a:extLst>
              <a:ext uri="{FF2B5EF4-FFF2-40B4-BE49-F238E27FC236}">
                <a16:creationId xmlns:a16="http://schemas.microsoft.com/office/drawing/2014/main" id="{A717C4A3-ECE0-48B2-BE1E-F4FBEBCA6073}"/>
              </a:ext>
            </a:extLst>
          </p:cNvPr>
          <p:cNvSpPr txBox="1">
            <a:spLocks noChangeArrowheads="1"/>
          </p:cNvSpPr>
          <p:nvPr/>
        </p:nvSpPr>
        <p:spPr bwMode="auto">
          <a:xfrm>
            <a:off x="7373190" y="4163251"/>
            <a:ext cx="1448953"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जानू</a:t>
            </a:r>
            <a:endParaRPr lang="en-US" altLang="en-US" sz="2000" dirty="0">
              <a:solidFill>
                <a:srgbClr val="C00000"/>
              </a:solidFill>
              <a:cs typeface="Mangal" panose="02040503050203030202" pitchFamily="18" charset="0"/>
            </a:endParaRPr>
          </a:p>
        </p:txBody>
      </p:sp>
      <p:sp>
        <p:nvSpPr>
          <p:cNvPr id="41" name="Text Box 50">
            <a:extLst>
              <a:ext uri="{FF2B5EF4-FFF2-40B4-BE49-F238E27FC236}">
                <a16:creationId xmlns:a16="http://schemas.microsoft.com/office/drawing/2014/main" id="{E86572C3-6743-4444-ABBB-6098AFF285C2}"/>
              </a:ext>
            </a:extLst>
          </p:cNvPr>
          <p:cNvSpPr txBox="1">
            <a:spLocks noChangeArrowheads="1"/>
          </p:cNvSpPr>
          <p:nvPr/>
        </p:nvSpPr>
        <p:spPr bwMode="auto">
          <a:xfrm>
            <a:off x="7341993" y="2577066"/>
            <a:ext cx="928687"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हृदयम्</a:t>
            </a:r>
            <a:endParaRPr lang="en-US" altLang="en-US" sz="2000" dirty="0">
              <a:solidFill>
                <a:srgbClr val="C00000"/>
              </a:solidFill>
              <a:cs typeface="Mangal" panose="02040503050203030202" pitchFamily="18" charset="0"/>
            </a:endParaRPr>
          </a:p>
        </p:txBody>
      </p:sp>
      <p:sp>
        <p:nvSpPr>
          <p:cNvPr id="42" name="Text Box 51">
            <a:extLst>
              <a:ext uri="{FF2B5EF4-FFF2-40B4-BE49-F238E27FC236}">
                <a16:creationId xmlns:a16="http://schemas.microsoft.com/office/drawing/2014/main" id="{2024E589-4D5E-4E62-98EE-73BDA05BD146}"/>
              </a:ext>
            </a:extLst>
          </p:cNvPr>
          <p:cNvSpPr txBox="1">
            <a:spLocks noChangeArrowheads="1"/>
          </p:cNvSpPr>
          <p:nvPr/>
        </p:nvSpPr>
        <p:spPr bwMode="auto">
          <a:xfrm>
            <a:off x="7395797" y="3108887"/>
            <a:ext cx="901700"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उदरम्</a:t>
            </a:r>
            <a:endParaRPr lang="en-US" altLang="en-US" sz="2000" dirty="0">
              <a:solidFill>
                <a:srgbClr val="C00000"/>
              </a:solidFill>
              <a:cs typeface="Mangal" panose="02040503050203030202" pitchFamily="18" charset="0"/>
            </a:endParaRPr>
          </a:p>
        </p:txBody>
      </p:sp>
      <p:sp>
        <p:nvSpPr>
          <p:cNvPr id="43" name="Text Box 52">
            <a:extLst>
              <a:ext uri="{FF2B5EF4-FFF2-40B4-BE49-F238E27FC236}">
                <a16:creationId xmlns:a16="http://schemas.microsoft.com/office/drawing/2014/main" id="{DF93CE9F-F9E1-41C1-BFC8-60935326C0C1}"/>
              </a:ext>
            </a:extLst>
          </p:cNvPr>
          <p:cNvSpPr txBox="1">
            <a:spLocks noChangeArrowheads="1"/>
          </p:cNvSpPr>
          <p:nvPr/>
        </p:nvSpPr>
        <p:spPr bwMode="auto">
          <a:xfrm>
            <a:off x="4260056" y="2592052"/>
            <a:ext cx="623887"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बाहू</a:t>
            </a:r>
            <a:endParaRPr lang="en-US" altLang="en-US" sz="2000" dirty="0">
              <a:solidFill>
                <a:srgbClr val="C00000"/>
              </a:solidFill>
              <a:cs typeface="Mangal" panose="02040503050203030202" pitchFamily="18" charset="0"/>
            </a:endParaRPr>
          </a:p>
        </p:txBody>
      </p:sp>
      <p:sp>
        <p:nvSpPr>
          <p:cNvPr id="44" name="Text Box 53">
            <a:extLst>
              <a:ext uri="{FF2B5EF4-FFF2-40B4-BE49-F238E27FC236}">
                <a16:creationId xmlns:a16="http://schemas.microsoft.com/office/drawing/2014/main" id="{C7F5351B-4ED9-4C0D-9210-A5A9063D2D1A}"/>
              </a:ext>
            </a:extLst>
          </p:cNvPr>
          <p:cNvSpPr txBox="1">
            <a:spLocks noChangeArrowheads="1"/>
          </p:cNvSpPr>
          <p:nvPr/>
        </p:nvSpPr>
        <p:spPr bwMode="auto">
          <a:xfrm>
            <a:off x="4252546" y="5129245"/>
            <a:ext cx="1108075"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चरणौ</a:t>
            </a:r>
            <a:endParaRPr lang="en-US" altLang="en-US" sz="2000" dirty="0">
              <a:solidFill>
                <a:srgbClr val="C00000"/>
              </a:solidFill>
              <a:cs typeface="Mangal" panose="02040503050203030202" pitchFamily="18" charset="0"/>
            </a:endParaRPr>
          </a:p>
        </p:txBody>
      </p:sp>
      <p:sp>
        <p:nvSpPr>
          <p:cNvPr id="45" name="Text Box 55">
            <a:extLst>
              <a:ext uri="{FF2B5EF4-FFF2-40B4-BE49-F238E27FC236}">
                <a16:creationId xmlns:a16="http://schemas.microsoft.com/office/drawing/2014/main" id="{717532C0-B965-4423-A38E-0FF1B1D25A3E}"/>
              </a:ext>
            </a:extLst>
          </p:cNvPr>
          <p:cNvSpPr txBox="1">
            <a:spLocks noChangeArrowheads="1"/>
          </p:cNvSpPr>
          <p:nvPr/>
        </p:nvSpPr>
        <p:spPr bwMode="auto">
          <a:xfrm>
            <a:off x="7368603" y="4639235"/>
            <a:ext cx="1176338"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411163" defTabSz="822325">
              <a:defRPr>
                <a:solidFill>
                  <a:schemeClr val="tx1"/>
                </a:solidFill>
                <a:latin typeface="Arial" panose="020B0604020202020204" pitchFamily="34" charset="0"/>
                <a:cs typeface="Arial" panose="020B0604020202020204" pitchFamily="34" charset="0"/>
              </a:defRPr>
            </a:lvl2pPr>
            <a:lvl3pPr marL="822325" defTabSz="822325">
              <a:defRPr>
                <a:solidFill>
                  <a:schemeClr val="tx1"/>
                </a:solidFill>
                <a:latin typeface="Arial" panose="020B0604020202020204" pitchFamily="34" charset="0"/>
                <a:cs typeface="Arial" panose="020B0604020202020204" pitchFamily="34" charset="0"/>
              </a:defRPr>
            </a:lvl3pPr>
            <a:lvl4pPr marL="1233488" defTabSz="822325">
              <a:defRPr>
                <a:solidFill>
                  <a:schemeClr val="tx1"/>
                </a:solidFill>
                <a:latin typeface="Arial" panose="020B0604020202020204" pitchFamily="34" charset="0"/>
                <a:cs typeface="Arial" panose="020B0604020202020204" pitchFamily="34" charset="0"/>
              </a:defRPr>
            </a:lvl4pPr>
            <a:lvl5pPr marL="1644650" defTabSz="822325">
              <a:defRPr>
                <a:solidFill>
                  <a:schemeClr val="tx1"/>
                </a:solidFill>
                <a:latin typeface="Arial" panose="020B0604020202020204" pitchFamily="34" charset="0"/>
                <a:cs typeface="Arial" panose="020B0604020202020204" pitchFamily="34" charset="0"/>
              </a:defRPr>
            </a:lvl5pPr>
            <a:lvl6pPr marL="21018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5590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0162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473450" defTabSz="822325"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hi-IN" altLang="en-US" sz="2000" dirty="0">
                <a:solidFill>
                  <a:srgbClr val="C00000"/>
                </a:solidFill>
                <a:cs typeface="Mangal" panose="02040503050203030202" pitchFamily="18" charset="0"/>
              </a:rPr>
              <a:t>जङ्घे</a:t>
            </a:r>
            <a:endParaRPr lang="en-US" altLang="en-US" sz="2000" dirty="0">
              <a:solidFill>
                <a:srgbClr val="C00000"/>
              </a:solidFill>
              <a:cs typeface="Mangal" panose="02040503050203030202" pitchFamily="18" charset="0"/>
            </a:endParaRPr>
          </a:p>
        </p:txBody>
      </p:sp>
    </p:spTree>
    <p:extLst>
      <p:ext uri="{BB962C8B-B14F-4D97-AF65-F5344CB8AC3E}">
        <p14:creationId xmlns:p14="http://schemas.microsoft.com/office/powerpoint/2010/main" val="3760331348"/>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91EBF-3277-4AB3-B2CB-9BCE5079A45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37739B6-AD63-402A-954F-0AFE71458354}"/>
              </a:ext>
            </a:extLst>
          </p:cNvPr>
          <p:cNvSpPr>
            <a:spLocks noGrp="1"/>
          </p:cNvSpPr>
          <p:nvPr>
            <p:ph idx="1"/>
          </p:nvPr>
        </p:nvSpPr>
        <p:spPr>
          <a:xfrm>
            <a:off x="1251678" y="1438184"/>
            <a:ext cx="10178322" cy="4687410"/>
          </a:xfrm>
        </p:spPr>
        <p:txBody>
          <a:bodyPr/>
          <a:lstStyle/>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संस्कृतव्याख्या-</a:t>
            </a:r>
            <a:r>
              <a:rPr lang="sa-IN" sz="1800" dirty="0">
                <a:effectLst/>
                <a:latin typeface="Calibri" panose="020F0502020204030204" pitchFamily="34" charset="0"/>
                <a:ea typeface="Calibri" panose="020F0502020204030204" pitchFamily="34" charset="0"/>
                <a:cs typeface="Mangal" panose="02040503050203030202" pitchFamily="18" charset="0"/>
              </a:rPr>
              <a:t> </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मेषादयः राशयः क्रमेण कालपुरुषस्य अङ्गानि सन्ति । यथा- मेषः-शिरः, वृषः- मुखं, मिथुनं- बाहू, कर्कः- हृदयं, सिंहः- उदरं, कन्या- कटिः, तुला- वस्तिः, वृश्चिकः-गुह्यं, धनुः- ऊरुयुग्मं, मकरः- जानुयुगलं, कुम्भः- जङ्घे, मीनः- चरणौ इति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just">
              <a:lnSpc>
                <a:spcPct val="107000"/>
              </a:lnSpc>
              <a:spcBef>
                <a:spcPts val="0"/>
              </a:spcBef>
              <a:spcAft>
                <a:spcPts val="800"/>
              </a:spcAft>
              <a:buNone/>
            </a:pP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just">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हिन्दीव्याख्या-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मेषादि 12 राशियाँ क्रम से कालपुरुष के 12 अङ्ग हैं । यथा- मेष- शिर, वृष- मुख, मिथुन- बाहु, कर्क- हृदय, सिंह- उदर (पेट), कन्या- कमर, तुला- वस्ति (नाभि और लिंग के मध्य का अंग), वृश्चिक- गुह्य (गुप्तांग, लिंग), धनु- जंघा, मकर- घुटना, कुम्भ- घुटने का निचला भाग) और मीन- चरण हैं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endParaRPr lang="en-IN" dirty="0"/>
          </a:p>
        </p:txBody>
      </p:sp>
    </p:spTree>
    <p:extLst>
      <p:ext uri="{BB962C8B-B14F-4D97-AF65-F5344CB8AC3E}">
        <p14:creationId xmlns:p14="http://schemas.microsoft.com/office/powerpoint/2010/main" val="3173522260"/>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44C75-5165-4192-A13C-D6F0D1CAC0F5}"/>
              </a:ext>
            </a:extLst>
          </p:cNvPr>
          <p:cNvSpPr>
            <a:spLocks noGrp="1"/>
          </p:cNvSpPr>
          <p:nvPr>
            <p:ph type="title"/>
          </p:nvPr>
        </p:nvSpPr>
        <p:spPr/>
        <p:txBody>
          <a:bodyPr>
            <a:normAutofit fontScale="90000"/>
          </a:bodyPr>
          <a:lstStyle/>
          <a:p>
            <a:r>
              <a:rPr lang="sa-IN" sz="5400" b="1"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अङ्गविभागस्य प्रयोजनम्-</a:t>
            </a:r>
            <a:br>
              <a:rPr lang="en-IN" sz="5400" dirty="0">
                <a:effectLst/>
                <a:latin typeface="Calibri" panose="020F0502020204030204" pitchFamily="34" charset="0"/>
                <a:ea typeface="Calibri" panose="020F0502020204030204" pitchFamily="34" charset="0"/>
                <a:cs typeface="Mangal" panose="02040503050203030202" pitchFamily="18" charset="0"/>
              </a:rPr>
            </a:br>
            <a:endParaRPr lang="en-IN" dirty="0"/>
          </a:p>
        </p:txBody>
      </p:sp>
      <p:sp>
        <p:nvSpPr>
          <p:cNvPr id="3" name="Content Placeholder 2">
            <a:extLst>
              <a:ext uri="{FF2B5EF4-FFF2-40B4-BE49-F238E27FC236}">
                <a16:creationId xmlns:a16="http://schemas.microsoft.com/office/drawing/2014/main" id="{0065E279-E1D0-49B3-B88B-27F9FD451928}"/>
              </a:ext>
            </a:extLst>
          </p:cNvPr>
          <p:cNvSpPr>
            <a:spLocks noGrp="1"/>
          </p:cNvSpPr>
          <p:nvPr>
            <p:ph idx="1"/>
          </p:nvPr>
        </p:nvSpPr>
        <p:spPr>
          <a:xfrm>
            <a:off x="1251678" y="1500326"/>
            <a:ext cx="10178322" cy="4975289"/>
          </a:xfrm>
        </p:spPr>
        <p:txBody>
          <a:bodyPr/>
          <a:lstStyle/>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कालनरस्यावयवान्  पुरुषाणां चिन्तयेत्प्रसवकाले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सदसद्ग्रहसंयोगात् पुष्टाः सोपद्रवास्ते च ॥5॥</a:t>
            </a:r>
            <a:endParaRPr lang="en-US"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nSpc>
                <a:spcPct val="107000"/>
              </a:lnSpc>
              <a:spcBef>
                <a:spcPts val="0"/>
              </a:spcBef>
              <a:spcAft>
                <a:spcPts val="800"/>
              </a:spcAft>
              <a:buNone/>
            </a:pPr>
            <a:r>
              <a:rPr lang="sa-IN" sz="1800" dirty="0">
                <a:effectLst/>
                <a:latin typeface="Calibri" panose="020F0502020204030204" pitchFamily="34" charset="0"/>
                <a:ea typeface="Calibri" panose="020F0502020204030204" pitchFamily="34" charset="0"/>
                <a:cs typeface="Mangal" panose="02040503050203030202" pitchFamily="18" charset="0"/>
              </a:rPr>
              <a:t> </a:t>
            </a: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कालनरस्य, अवयवान्, पुरुषाणां, चिन्तयेत्, प्रसवकाले, सद्-असद्ग्रहसंयोगात्, पुष्टाः, सोपद्रवाः, ते, च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अन्वयः-</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nSpc>
                <a:spcPct val="107000"/>
              </a:lnSpc>
              <a:spcBef>
                <a:spcPts val="0"/>
              </a:spcBef>
              <a:spcAft>
                <a:spcPts val="800"/>
              </a:spcAft>
              <a:buNone/>
            </a:pPr>
            <a:r>
              <a:rPr lang="sa-IN" sz="1800" dirty="0">
                <a:effectLst/>
                <a:latin typeface="Calibri" panose="020F0502020204030204" pitchFamily="34" charset="0"/>
                <a:ea typeface="Calibri" panose="020F0502020204030204" pitchFamily="34" charset="0"/>
                <a:cs typeface="Mangal" panose="02040503050203030202" pitchFamily="18" charset="0"/>
              </a:rPr>
              <a:t> </a:t>
            </a: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प्रसवकाले कालनरस्य अवयवान् सद्-असद्ग्रहसंयोगात् पुरुषाणां पुष्टाः सोपद्रवाः च चिन्तयेत्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endParaRPr lang="en-IN" dirty="0"/>
          </a:p>
        </p:txBody>
      </p:sp>
    </p:spTree>
    <p:extLst>
      <p:ext uri="{BB962C8B-B14F-4D97-AF65-F5344CB8AC3E}">
        <p14:creationId xmlns:p14="http://schemas.microsoft.com/office/powerpoint/2010/main" val="3042715875"/>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F90697-5C28-4D16-9480-5AE9126ECDDB}"/>
              </a:ext>
            </a:extLst>
          </p:cNvPr>
          <p:cNvSpPr>
            <a:spLocks noGrp="1"/>
          </p:cNvSpPr>
          <p:nvPr>
            <p:ph idx="1"/>
          </p:nvPr>
        </p:nvSpPr>
        <p:spPr>
          <a:xfrm>
            <a:off x="1251678" y="1660124"/>
            <a:ext cx="10178322" cy="4891595"/>
          </a:xfrm>
        </p:spPr>
        <p:txBody>
          <a:bodyPr>
            <a:normAutofit/>
          </a:bodyPr>
          <a:lstStyle/>
          <a:p>
            <a:pPr marL="0" marR="0" algn="just">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संस्कृतव्याख्या-</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जन्मसमये मेषादिराशिषु शुभग्रहाक्रान्तेषु मनुष्याणां शीर्षादि-अङ्गेषु पुष्टिः अर्थात् आरोग्यता तथा च पापग्रहाक्रान्तेषु अङ्गेषु सोपद्रवाः नाम रोगित्वं चिन्तयेदिति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just">
              <a:lnSpc>
                <a:spcPct val="107000"/>
              </a:lnSpc>
              <a:spcBef>
                <a:spcPts val="0"/>
              </a:spcBef>
              <a:spcAft>
                <a:spcPts val="800"/>
              </a:spcAft>
              <a:buNone/>
            </a:pP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just">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algn="just">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हिन्दीव्याख्या-</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जिन राशियों में शुभग्रह स्थित हो उन राशियों से संबंधित अंगों को पुष्ट अर्थात् सबल एवं जिन राशियों में पापग्रह हो उन राशियों से संबंधित अंगों को विकारयुक्त अर्थात् निर्बल समझना चाहिये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indent="0" algn="just">
              <a:buNone/>
            </a:pPr>
            <a:endParaRPr lang="en-IN" sz="2400" dirty="0">
              <a:solidFill>
                <a:schemeClr val="tx1"/>
              </a:solidFill>
              <a:latin typeface="Kokila" panose="020B0604020202020204" pitchFamily="34" charset="0"/>
              <a:cs typeface="Kokila" panose="020B0604020202020204" pitchFamily="34" charset="0"/>
            </a:endParaRPr>
          </a:p>
        </p:txBody>
      </p:sp>
    </p:spTree>
    <p:extLst>
      <p:ext uri="{BB962C8B-B14F-4D97-AF65-F5344CB8AC3E}">
        <p14:creationId xmlns:p14="http://schemas.microsoft.com/office/powerpoint/2010/main" val="1098555392"/>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A4282-689A-40F5-9C15-1F60B3FA7F38}"/>
              </a:ext>
            </a:extLst>
          </p:cNvPr>
          <p:cNvSpPr>
            <a:spLocks noGrp="1"/>
          </p:cNvSpPr>
          <p:nvPr>
            <p:ph type="title"/>
          </p:nvPr>
        </p:nvSpPr>
        <p:spPr/>
        <p:txBody>
          <a:bodyPr>
            <a:normAutofit fontScale="90000"/>
          </a:bodyPr>
          <a:lstStyle/>
          <a:p>
            <a:r>
              <a:rPr lang="sa-IN" sz="5400" b="1"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राशीनां वर्णाः-</a:t>
            </a:r>
            <a:br>
              <a:rPr lang="en-IN" sz="5400" dirty="0">
                <a:effectLst/>
                <a:latin typeface="Calibri" panose="020F0502020204030204" pitchFamily="34" charset="0"/>
                <a:ea typeface="Calibri" panose="020F0502020204030204" pitchFamily="34" charset="0"/>
                <a:cs typeface="Mangal" panose="02040503050203030202" pitchFamily="18" charset="0"/>
              </a:rPr>
            </a:br>
            <a:endParaRPr lang="en-IN" dirty="0"/>
          </a:p>
        </p:txBody>
      </p:sp>
      <p:sp>
        <p:nvSpPr>
          <p:cNvPr id="3" name="Content Placeholder 2">
            <a:extLst>
              <a:ext uri="{FF2B5EF4-FFF2-40B4-BE49-F238E27FC236}">
                <a16:creationId xmlns:a16="http://schemas.microsoft.com/office/drawing/2014/main" id="{D7ECF0DF-6BB9-481E-9C8C-8BB6D9905475}"/>
              </a:ext>
            </a:extLst>
          </p:cNvPr>
          <p:cNvSpPr>
            <a:spLocks noGrp="1"/>
          </p:cNvSpPr>
          <p:nvPr>
            <p:ph idx="1"/>
          </p:nvPr>
        </p:nvSpPr>
        <p:spPr>
          <a:xfrm>
            <a:off x="1251677" y="1615738"/>
            <a:ext cx="10404703" cy="4859877"/>
          </a:xfrm>
        </p:spPr>
        <p:txBody>
          <a:bodyPr>
            <a:normAutofit/>
          </a:bodyPr>
          <a:lstStyle/>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अरुणसितहरितपाटलपाण्डुविचित्राः सितेतरपिशङ्गौ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पिङ्गलकर्बुरबभ्रुकमलिना रुचयो यथासंख्यम् ॥6॥</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a:t>
            </a:r>
            <a:r>
              <a:rPr lang="sa-IN" sz="2800"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 </a:t>
            </a:r>
            <a:endParaRPr lang="en-US" sz="2800"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indent="0">
              <a:buNone/>
            </a:pPr>
            <a:r>
              <a:rPr lang="sa-IN" sz="28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अरुण-सित-हरित-पाटल-पाण्डु-विचित्राः, सितेतर-पिशङ्गौ, पिङ्गल-कर्बुर-बभ्रुक-मलिना रुचयो यथासंख्यम् </a:t>
            </a:r>
            <a:r>
              <a:rPr lang="sa-IN" sz="2800" dirty="0">
                <a:solidFill>
                  <a:schemeClr val="tx1"/>
                </a:solidFill>
                <a:latin typeface="Kokila" panose="020B0604020202020204" pitchFamily="34" charset="0"/>
                <a:ea typeface="Calibri" panose="020F0502020204030204" pitchFamily="34" charset="0"/>
                <a:cs typeface="Kokila" panose="020B0604020202020204" pitchFamily="34" charset="0"/>
              </a:rPr>
              <a:t>।</a:t>
            </a:r>
            <a:endParaRPr lang="en-US" sz="2800" dirty="0">
              <a:solidFill>
                <a:schemeClr val="tx1"/>
              </a:solidFill>
              <a:latin typeface="Kokila" panose="020B0604020202020204" pitchFamily="34" charset="0"/>
              <a:ea typeface="Calibri" panose="020F0502020204030204" pitchFamily="34" charset="0"/>
              <a:cs typeface="Kokila" panose="020B0604020202020204" pitchFamily="34" charset="0"/>
            </a:endParaRPr>
          </a:p>
          <a:p>
            <a:pPr marL="0" indent="0">
              <a:buNone/>
            </a:pPr>
            <a:endParaRPr lang="sa-IN" sz="2800" dirty="0">
              <a:solidFill>
                <a:schemeClr val="tx1"/>
              </a:solidFill>
              <a:latin typeface="Kokila" panose="020B0604020202020204" pitchFamily="34" charset="0"/>
              <a:ea typeface="Calibri" panose="020F0502020204030204" pitchFamily="34" charset="0"/>
              <a:cs typeface="Kokila" panose="020B0604020202020204" pitchFamily="34" charset="0"/>
            </a:endParaRPr>
          </a:p>
          <a:p>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अन्वयः-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indent="0" algn="just">
              <a:buNone/>
            </a:pPr>
            <a:r>
              <a:rPr lang="sa-IN" sz="28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राशीनां रुचयः यथासंख्यम् अरुण-सित-हरित-पाटल-पाण्डु-विचित्राः, सितेतर-पिशङ्गौ, पिङ्गल-कर्बुर-बभ्रुक-मलिना (भवन्ति) । </a:t>
            </a:r>
            <a:endParaRPr lang="en-IN" sz="28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indent="0">
              <a:buNone/>
            </a:pPr>
            <a:endParaRPr lang="en-IN" dirty="0"/>
          </a:p>
        </p:txBody>
      </p:sp>
    </p:spTree>
    <p:extLst>
      <p:ext uri="{BB962C8B-B14F-4D97-AF65-F5344CB8AC3E}">
        <p14:creationId xmlns:p14="http://schemas.microsoft.com/office/powerpoint/2010/main" val="356928388"/>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96E7E0-AAD8-4FF5-A428-DF41F0AA5291}"/>
              </a:ext>
            </a:extLst>
          </p:cNvPr>
          <p:cNvSpPr>
            <a:spLocks noGrp="1"/>
          </p:cNvSpPr>
          <p:nvPr>
            <p:ph idx="1"/>
          </p:nvPr>
        </p:nvSpPr>
        <p:spPr>
          <a:xfrm>
            <a:off x="1278311" y="1535838"/>
            <a:ext cx="10129496" cy="4358936"/>
          </a:xfrm>
        </p:spPr>
        <p:txBody>
          <a:bodyPr>
            <a:normAutofit/>
          </a:bodyPr>
          <a:lstStyle/>
          <a:p>
            <a:pPr marL="228600" marR="0" algn="just">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संस्कृतभावार्थः-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मेषादयः राशयः वर्णयुता भवन्ति। यथा- मेषः अरुणः ईषत् रक्तः, वृषभः सितः श्वेतः, मिथुनं हरितः शुकाभः, कर्कः पाटलः ईषत् श्वेतरक्तः, सिंहः पाण्डुः धूम्राभः ईषत् शुक्लः, कन्या विचित्रः नानावर्णः, तुला सितेतरः कृष्णः, वृश्चिकः पिशङ्गः सुवर्णवर्णः, धनुः पिङ्गलः ईषत् कपिलः, मकरः कर्बुरः शुक्लकपिलो मिश्रवर्णः, कुम्भः बभ्रुः कपिलः, मीनः मलिनः मत्स्यवर्णः इति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just">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228600" marR="0" algn="just">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हिन्दीभावार्थः-</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मेषादि 12 राशियों के वर्ण इस प्रकार हैं- मेष- हल्का लाल, वृषभ- श्वेत, मिथुन- हरा, कर्क- पाटल (श्वेत-रक्त मिश्रित), सिंह- पाण्डु (श्वेतःपीत मिश्रित), कन्या- अनेक वर्ण), तुला- काला, वृश्चिक- सुवर्ण के समान, धनु- पिंगल (लाल-पीला मिश्रित), मकर- चितकबरा, कुम्भ- गहरा भूरा, मीन- मलिन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p:txBody>
      </p:sp>
    </p:spTree>
    <p:extLst>
      <p:ext uri="{BB962C8B-B14F-4D97-AF65-F5344CB8AC3E}">
        <p14:creationId xmlns:p14="http://schemas.microsoft.com/office/powerpoint/2010/main" val="1986009510"/>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1DE2AF-56D7-4EC3-B065-66B5A127811B}"/>
              </a:ext>
            </a:extLst>
          </p:cNvPr>
          <p:cNvSpPr>
            <a:spLocks noGrp="1"/>
          </p:cNvSpPr>
          <p:nvPr>
            <p:ph idx="1"/>
          </p:nvPr>
        </p:nvSpPr>
        <p:spPr>
          <a:xfrm>
            <a:off x="1242873" y="186431"/>
            <a:ext cx="9472475" cy="7226423"/>
          </a:xfrm>
        </p:spPr>
        <p:txBody>
          <a:bodyPr>
            <a:normAutofit fontScale="32500" lnSpcReduction="20000"/>
          </a:bodyPr>
          <a:lstStyle/>
          <a:p>
            <a:pPr marL="0" indent="0">
              <a:buNone/>
            </a:pPr>
            <a:r>
              <a:rPr lang="sa-IN" dirty="0"/>
              <a:t>		</a:t>
            </a:r>
          </a:p>
          <a:p>
            <a:pPr marL="0" indent="0">
              <a:buNone/>
            </a:pPr>
            <a:endParaRPr lang="sa-IN" sz="3800" b="1" u="sng" dirty="0">
              <a:solidFill>
                <a:srgbClr val="336600"/>
              </a:solidFill>
              <a:latin typeface="Aparajita" panose="02020603050405020304" pitchFamily="18" charset="0"/>
              <a:cs typeface="Aparajita" panose="02020603050405020304" pitchFamily="18" charset="0"/>
            </a:endParaRPr>
          </a:p>
          <a:p>
            <a:pPr marL="0" indent="0">
              <a:buNone/>
            </a:pPr>
            <a:endParaRPr lang="sa-IN" sz="3800" b="1" u="sng" dirty="0">
              <a:solidFill>
                <a:srgbClr val="336600"/>
              </a:solidFill>
              <a:latin typeface="Aparajita" panose="02020603050405020304" pitchFamily="18" charset="0"/>
              <a:cs typeface="Aparajita" panose="02020603050405020304" pitchFamily="18" charset="0"/>
            </a:endParaRPr>
          </a:p>
          <a:p>
            <a:pPr marL="0" indent="0">
              <a:buNone/>
            </a:pPr>
            <a:r>
              <a:rPr lang="sa-IN" sz="3800" b="1" dirty="0">
                <a:solidFill>
                  <a:srgbClr val="336600"/>
                </a:solidFill>
                <a:latin typeface="Aparajita" panose="02020603050405020304" pitchFamily="18" charset="0"/>
                <a:cs typeface="Aparajita" panose="02020603050405020304" pitchFamily="18" charset="0"/>
              </a:rPr>
              <a:t>		</a:t>
            </a:r>
            <a:r>
              <a:rPr lang="sa-IN" sz="8600" b="1" u="sng" dirty="0">
                <a:solidFill>
                  <a:srgbClr val="336600"/>
                </a:solidFill>
                <a:latin typeface="Aparajita" panose="02020603050405020304" pitchFamily="18" charset="0"/>
                <a:cs typeface="Aparajita" panose="02020603050405020304" pitchFamily="18" charset="0"/>
              </a:rPr>
              <a:t>राशीनां नामानि</a:t>
            </a:r>
            <a:r>
              <a:rPr lang="sa-IN" sz="8600" b="1" dirty="0"/>
              <a:t>	</a:t>
            </a:r>
            <a:r>
              <a:rPr lang="sa-IN" sz="8600" dirty="0"/>
              <a:t>		</a:t>
            </a:r>
            <a:r>
              <a:rPr lang="sa-IN" sz="8600" b="1" u="sng" dirty="0">
                <a:solidFill>
                  <a:srgbClr val="336600"/>
                </a:solidFill>
                <a:latin typeface="Aparajita" panose="02020603050405020304" pitchFamily="18" charset="0"/>
                <a:cs typeface="Aparajita" panose="02020603050405020304" pitchFamily="18" charset="0"/>
              </a:rPr>
              <a:t>वर्णाः</a:t>
            </a:r>
          </a:p>
          <a:p>
            <a:pPr marL="0" indent="0">
              <a:buNone/>
            </a:pPr>
            <a:endParaRPr lang="sa-IN" sz="8600" b="1" u="sng" dirty="0">
              <a:solidFill>
                <a:srgbClr val="336600"/>
              </a:solidFill>
              <a:latin typeface="Aparajita" panose="02020603050405020304" pitchFamily="18" charset="0"/>
              <a:cs typeface="Aparajita" panose="02020603050405020304" pitchFamily="18" charset="0"/>
            </a:endParaRP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मेषः				 अरुणः (ईषत् रक्तः)</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वृषभः				 सितः (श्वेतः)</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मिथुनं				 हरितः (शुकाभः</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कर्कः 				</a:t>
            </a:r>
            <a:r>
              <a:rPr lang="en-US"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a:t>
            </a: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पाटलः (धूम्राभः ईषत् शुक्लः)</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कन्या 				</a:t>
            </a:r>
            <a:r>
              <a:rPr lang="en-US"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a:t>
            </a: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विचित्रः (नानावर्णः)</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तुला				 सितेतरः (कृष्णः)</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वृश्चिकः			</a:t>
            </a:r>
            <a:r>
              <a:rPr lang="en-US"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a:t>
            </a: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पिशङ्गः (सुवर्णवर्णः)</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धनुः				 पिङ्गलः (ईषत् कपिलः)</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मकरः 			</a:t>
            </a:r>
            <a:r>
              <a:rPr lang="en-US"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a:t>
            </a: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कर्बुरः (शुक्लकपिलो मिश्रवर्णः)</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कुम्भः				 बभ्रुः (कपिलः)</a:t>
            </a:r>
          </a:p>
          <a:p>
            <a:pPr marL="2286000" lvl="4" indent="-457200">
              <a:buFont typeface="+mj-lt"/>
              <a:buAutoNum type="arabicPeriod"/>
            </a:pPr>
            <a:r>
              <a:rPr lang="sa-IN" sz="62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मीनः				 मलिनः (मत्स्यवर्णः) इति ।</a:t>
            </a:r>
            <a:endParaRPr lang="en-US" sz="62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2286000" lvl="4" indent="-457200">
              <a:buFont typeface="+mj-lt"/>
              <a:buAutoNum type="arabicPeriod"/>
            </a:pPr>
            <a:endParaRPr lang="sa-IN" sz="4200" dirty="0">
              <a:latin typeface="Kokila" panose="020B0604020202020204" pitchFamily="34" charset="0"/>
              <a:cs typeface="Kokila" panose="020B0604020202020204" pitchFamily="34" charset="0"/>
            </a:endParaRPr>
          </a:p>
          <a:p>
            <a:pPr marL="457200" indent="-457200">
              <a:buFont typeface="+mj-lt"/>
              <a:buAutoNum type="arabicPeriod"/>
            </a:pPr>
            <a:endParaRPr lang="sa-IN" sz="3200" dirty="0"/>
          </a:p>
          <a:p>
            <a:pPr marL="457200" indent="-457200">
              <a:buFont typeface="+mj-lt"/>
              <a:buAutoNum type="arabicPeriod"/>
            </a:pPr>
            <a:endParaRPr lang="sa-IN" sz="3200" dirty="0"/>
          </a:p>
          <a:p>
            <a:pPr marL="457200" indent="-457200">
              <a:buFont typeface="+mj-lt"/>
              <a:buAutoNum type="arabicPeriod"/>
            </a:pPr>
            <a:endParaRPr lang="sa-IN" sz="3200" dirty="0"/>
          </a:p>
          <a:p>
            <a:pPr marL="457200" indent="-457200">
              <a:buFont typeface="+mj-lt"/>
              <a:buAutoNum type="arabicPeriod"/>
            </a:pPr>
            <a:endParaRPr lang="sa-IN" sz="3200" dirty="0"/>
          </a:p>
          <a:p>
            <a:pPr marL="457200" indent="-457200">
              <a:buFont typeface="+mj-lt"/>
              <a:buAutoNum type="arabicPeriod"/>
            </a:pPr>
            <a:endParaRPr lang="sa-IN" dirty="0"/>
          </a:p>
          <a:p>
            <a:pPr marL="0" marR="0" indent="0">
              <a:lnSpc>
                <a:spcPct val="107000"/>
              </a:lnSpc>
              <a:spcBef>
                <a:spcPts val="0"/>
              </a:spcBef>
              <a:spcAft>
                <a:spcPts val="800"/>
              </a:spcAft>
              <a:buNone/>
            </a:pPr>
            <a:r>
              <a:rPr lang="sa-IN" sz="20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a:t>
            </a:r>
            <a:endParaRPr lang="en-IN" sz="20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457200" indent="-457200">
              <a:buFont typeface="+mj-lt"/>
              <a:buAutoNum type="arabicPeriod"/>
            </a:pPr>
            <a:endParaRPr lang="sa-IN" dirty="0"/>
          </a:p>
        </p:txBody>
      </p:sp>
    </p:spTree>
    <p:extLst>
      <p:ext uri="{BB962C8B-B14F-4D97-AF65-F5344CB8AC3E}">
        <p14:creationId xmlns:p14="http://schemas.microsoft.com/office/powerpoint/2010/main" val="3325732726"/>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79DE5-B16E-465A-9658-4C9A8FB3AF05}"/>
              </a:ext>
            </a:extLst>
          </p:cNvPr>
          <p:cNvSpPr>
            <a:spLocks noGrp="1"/>
          </p:cNvSpPr>
          <p:nvPr>
            <p:ph type="title"/>
          </p:nvPr>
        </p:nvSpPr>
        <p:spPr>
          <a:xfrm>
            <a:off x="1251678" y="382385"/>
            <a:ext cx="10178322" cy="887122"/>
          </a:xfrm>
        </p:spPr>
        <p:txBody>
          <a:bodyPr>
            <a:normAutofit fontScale="90000"/>
          </a:bodyPr>
          <a:lstStyle/>
          <a:p>
            <a:r>
              <a:rPr lang="sa-IN" sz="5400" b="1"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राशीनां पुरुष-स्त्री-संज्ञाज्ञानं दिशाज्ञानञ्च-</a:t>
            </a:r>
            <a:br>
              <a:rPr lang="en-IN" sz="5400" dirty="0">
                <a:effectLst/>
                <a:latin typeface="Calibri" panose="020F0502020204030204" pitchFamily="34" charset="0"/>
                <a:ea typeface="Calibri" panose="020F0502020204030204" pitchFamily="34" charset="0"/>
                <a:cs typeface="Mangal" panose="02040503050203030202" pitchFamily="18" charset="0"/>
              </a:rPr>
            </a:br>
            <a:endParaRPr lang="en-IN" dirty="0"/>
          </a:p>
        </p:txBody>
      </p:sp>
      <p:sp>
        <p:nvSpPr>
          <p:cNvPr id="3" name="Content Placeholder 2">
            <a:extLst>
              <a:ext uri="{FF2B5EF4-FFF2-40B4-BE49-F238E27FC236}">
                <a16:creationId xmlns:a16="http://schemas.microsoft.com/office/drawing/2014/main" id="{765A6A80-4BA1-4261-9DF3-DF4C31B78164}"/>
              </a:ext>
            </a:extLst>
          </p:cNvPr>
          <p:cNvSpPr>
            <a:spLocks noGrp="1"/>
          </p:cNvSpPr>
          <p:nvPr>
            <p:ph idx="1"/>
          </p:nvPr>
        </p:nvSpPr>
        <p:spPr>
          <a:xfrm>
            <a:off x="1251678" y="1633491"/>
            <a:ext cx="10178322" cy="5007006"/>
          </a:xfrm>
        </p:spPr>
        <p:txBody>
          <a:bodyPr/>
          <a:lstStyle/>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पुंस्त्री-क्रूराऽक्रूरौ चर-स्थिर-द्विस्वभावसंज्ञाश्च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अजवृषमिथुनकुलीराः पञ्चमनवमैः सहैन्द्र्याद्याः ॥7॥</a:t>
            </a:r>
            <a:endParaRPr lang="en-US"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22860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पुंस्त्री-क्रूराऽक्रूरौ, चर-स्थिर-द्विस्वभावसंज्ञाः, च, अज-वृष-मिथुन-कुलीराः, पञ्चम-नवमैः, सहैन्द्र्याद्याः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indent="0">
              <a:lnSpc>
                <a:spcPct val="107000"/>
              </a:lnSpc>
              <a:spcBef>
                <a:spcPts val="0"/>
              </a:spcBef>
              <a:spcAft>
                <a:spcPts val="800"/>
              </a:spcAft>
              <a:buNone/>
            </a:pP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nSpc>
                <a:spcPct val="107000"/>
              </a:lnSpc>
              <a:spcBef>
                <a:spcPts val="0"/>
              </a:spcBef>
              <a:spcAft>
                <a:spcPts val="800"/>
              </a:spcAft>
              <a:buNone/>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 </a:t>
            </a:r>
            <a:endParaRPr lang="en-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endParaRPr lang="en-IN" dirty="0"/>
          </a:p>
        </p:txBody>
      </p:sp>
    </p:spTree>
    <p:extLst>
      <p:ext uri="{BB962C8B-B14F-4D97-AF65-F5344CB8AC3E}">
        <p14:creationId xmlns:p14="http://schemas.microsoft.com/office/powerpoint/2010/main" val="1459861828"/>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814F3-9477-4D16-BBC6-F6AD7795FCA9}"/>
              </a:ext>
            </a:extLst>
          </p:cNvPr>
          <p:cNvSpPr>
            <a:spLocks noGrp="1"/>
          </p:cNvSpPr>
          <p:nvPr>
            <p:ph type="title"/>
          </p:nvPr>
        </p:nvSpPr>
        <p:spPr>
          <a:xfrm>
            <a:off x="1251677" y="333973"/>
            <a:ext cx="10178322" cy="780590"/>
          </a:xfrm>
        </p:spPr>
        <p:txBody>
          <a:bodyPr>
            <a:normAutofit fontScale="90000"/>
          </a:bodyPr>
          <a:lstStyle/>
          <a:p>
            <a:r>
              <a:rPr lang="sa-IN" sz="54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संस्कृतभावार्थः- </a:t>
            </a:r>
            <a:br>
              <a:rPr lang="en-US" sz="54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br>
            <a:endParaRPr lang="en-IN" dirty="0"/>
          </a:p>
        </p:txBody>
      </p:sp>
      <p:graphicFrame>
        <p:nvGraphicFramePr>
          <p:cNvPr id="7" name="Table 7">
            <a:extLst>
              <a:ext uri="{FF2B5EF4-FFF2-40B4-BE49-F238E27FC236}">
                <a16:creationId xmlns:a16="http://schemas.microsoft.com/office/drawing/2014/main" id="{CAD50368-56E7-49FF-B149-174987D00A6D}"/>
              </a:ext>
            </a:extLst>
          </p:cNvPr>
          <p:cNvGraphicFramePr>
            <a:graphicFrameLocks noGrp="1"/>
          </p:cNvGraphicFramePr>
          <p:nvPr>
            <p:ph idx="1"/>
            <p:extLst>
              <p:ext uri="{D42A27DB-BD31-4B8C-83A1-F6EECF244321}">
                <p14:modId xmlns:p14="http://schemas.microsoft.com/office/powerpoint/2010/main" val="3931986461"/>
              </p:ext>
            </p:extLst>
          </p:nvPr>
        </p:nvGraphicFramePr>
        <p:xfrm>
          <a:off x="1502917" y="1205279"/>
          <a:ext cx="9675843" cy="5310605"/>
        </p:xfrm>
        <a:graphic>
          <a:graphicData uri="http://schemas.openxmlformats.org/drawingml/2006/table">
            <a:tbl>
              <a:tblPr firstRow="1" bandRow="1">
                <a:tableStyleId>{E929F9F4-4A8F-4326-A1B4-22849713DDAB}</a:tableStyleId>
              </a:tblPr>
              <a:tblGrid>
                <a:gridCol w="2061076">
                  <a:extLst>
                    <a:ext uri="{9D8B030D-6E8A-4147-A177-3AD203B41FA5}">
                      <a16:colId xmlns:a16="http://schemas.microsoft.com/office/drawing/2014/main" val="2399295864"/>
                    </a:ext>
                  </a:extLst>
                </a:gridCol>
                <a:gridCol w="2465856">
                  <a:extLst>
                    <a:ext uri="{9D8B030D-6E8A-4147-A177-3AD203B41FA5}">
                      <a16:colId xmlns:a16="http://schemas.microsoft.com/office/drawing/2014/main" val="1482208495"/>
                    </a:ext>
                  </a:extLst>
                </a:gridCol>
                <a:gridCol w="2669864">
                  <a:extLst>
                    <a:ext uri="{9D8B030D-6E8A-4147-A177-3AD203B41FA5}">
                      <a16:colId xmlns:a16="http://schemas.microsoft.com/office/drawing/2014/main" val="660310996"/>
                    </a:ext>
                  </a:extLst>
                </a:gridCol>
                <a:gridCol w="2479047">
                  <a:extLst>
                    <a:ext uri="{9D8B030D-6E8A-4147-A177-3AD203B41FA5}">
                      <a16:colId xmlns:a16="http://schemas.microsoft.com/office/drawing/2014/main" val="3848902346"/>
                    </a:ext>
                  </a:extLst>
                </a:gridCol>
              </a:tblGrid>
              <a:tr h="399655">
                <a:tc>
                  <a:txBody>
                    <a:bodyPr/>
                    <a:lstStyle/>
                    <a:p>
                      <a:pPr algn="ctr"/>
                      <a:r>
                        <a:rPr lang="sa-IN" sz="2400" u="none" dirty="0">
                          <a:solidFill>
                            <a:srgbClr val="FFC000"/>
                          </a:solidFill>
                          <a:latin typeface="Kokila" panose="020B0604020202020204" pitchFamily="34" charset="0"/>
                          <a:cs typeface="Kokila" panose="020B0604020202020204" pitchFamily="34" charset="0"/>
                        </a:rPr>
                        <a:t>मेषादि राशयः</a:t>
                      </a:r>
                      <a:endParaRPr lang="en-IN" sz="2400" u="none" dirty="0">
                        <a:solidFill>
                          <a:srgbClr val="FFC000"/>
                        </a:solidFill>
                        <a:latin typeface="Kokila" panose="020B0604020202020204" pitchFamily="34" charset="0"/>
                        <a:cs typeface="Kokila" panose="020B0604020202020204" pitchFamily="34" charset="0"/>
                      </a:endParaRPr>
                    </a:p>
                  </a:txBody>
                  <a:tcPr/>
                </a:tc>
                <a:tc>
                  <a:txBody>
                    <a:bodyPr/>
                    <a:lstStyle/>
                    <a:p>
                      <a:pPr algn="ctr"/>
                      <a:r>
                        <a:rPr lang="sa-IN" sz="2400" u="none" dirty="0">
                          <a:solidFill>
                            <a:srgbClr val="FFC000"/>
                          </a:solidFill>
                          <a:latin typeface="Kokila" panose="020B0604020202020204" pitchFamily="34" charset="0"/>
                          <a:cs typeface="Kokila" panose="020B0604020202020204" pitchFamily="34" charset="0"/>
                        </a:rPr>
                        <a:t>पुंस्त्रीसंज्ञाः</a:t>
                      </a:r>
                      <a:endParaRPr lang="en-IN" sz="2400" u="none" dirty="0">
                        <a:solidFill>
                          <a:srgbClr val="FFC000"/>
                        </a:solidFill>
                        <a:latin typeface="Kokila" panose="020B0604020202020204" pitchFamily="34" charset="0"/>
                        <a:cs typeface="Kokila" panose="020B0604020202020204" pitchFamily="34" charset="0"/>
                      </a:endParaRPr>
                    </a:p>
                  </a:txBody>
                  <a:tcPr/>
                </a:tc>
                <a:tc>
                  <a:txBody>
                    <a:bodyPr/>
                    <a:lstStyle/>
                    <a:p>
                      <a:pPr algn="ctr"/>
                      <a:r>
                        <a:rPr lang="sa-IN" sz="2400" u="none" dirty="0">
                          <a:solidFill>
                            <a:srgbClr val="FFC000"/>
                          </a:solidFill>
                          <a:latin typeface="Kokila" panose="020B0604020202020204" pitchFamily="34" charset="0"/>
                          <a:cs typeface="Kokila" panose="020B0604020202020204" pitchFamily="34" charset="0"/>
                        </a:rPr>
                        <a:t>क्रूराऽक्रूरसंज्ञाः</a:t>
                      </a:r>
                      <a:r>
                        <a:rPr lang="sa-IN" sz="2400" dirty="0">
                          <a:solidFill>
                            <a:srgbClr val="FF0000"/>
                          </a:solidFill>
                          <a:latin typeface="Kokila" panose="020B0604020202020204" pitchFamily="34" charset="0"/>
                          <a:cs typeface="Kokila" panose="020B0604020202020204" pitchFamily="34" charset="0"/>
                        </a:rPr>
                        <a:t>	</a:t>
                      </a:r>
                      <a:endParaRPr lang="en-IN" sz="2400" dirty="0">
                        <a:latin typeface="Kokila" panose="020B0604020202020204" pitchFamily="34" charset="0"/>
                        <a:cs typeface="Kokila" panose="020B0604020202020204" pitchFamily="34" charset="0"/>
                      </a:endParaRPr>
                    </a:p>
                  </a:txBody>
                  <a:tcPr/>
                </a:tc>
                <a:tc>
                  <a:txBody>
                    <a:bodyPr/>
                    <a:lstStyle/>
                    <a:p>
                      <a:pPr algn="ctr"/>
                      <a:r>
                        <a:rPr lang="sa-IN" sz="2400" u="none" dirty="0">
                          <a:solidFill>
                            <a:srgbClr val="FFC000"/>
                          </a:solidFill>
                          <a:latin typeface="Kokila" panose="020B0604020202020204" pitchFamily="34" charset="0"/>
                          <a:cs typeface="Kokila" panose="020B0604020202020204" pitchFamily="34" charset="0"/>
                        </a:rPr>
                        <a:t>चरादिसंज्ञाः</a:t>
                      </a:r>
                      <a:endParaRPr lang="en-IN" sz="2400" u="none" dirty="0">
                        <a:solidFill>
                          <a:srgbClr val="FFC000"/>
                        </a:solidFill>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560041807"/>
                  </a:ext>
                </a:extLst>
              </a:tr>
              <a:tr h="399655">
                <a:tc>
                  <a:txBody>
                    <a:bodyPr/>
                    <a:lstStyle/>
                    <a:p>
                      <a:pPr algn="ctr"/>
                      <a:r>
                        <a:rPr lang="sa-IN" sz="2400" dirty="0">
                          <a:solidFill>
                            <a:schemeClr val="bg1"/>
                          </a:solidFill>
                          <a:latin typeface="Kokila" panose="020B0604020202020204" pitchFamily="34" charset="0"/>
                          <a:cs typeface="Kokila" panose="020B0604020202020204" pitchFamily="34" charset="0"/>
                        </a:rPr>
                        <a:t>     मेषः</a:t>
                      </a:r>
                      <a:r>
                        <a:rPr lang="sa-IN" sz="2400" dirty="0">
                          <a:solidFill>
                            <a:schemeClr val="tx1"/>
                          </a:solidFill>
                          <a:latin typeface="Kokila" panose="020B0604020202020204" pitchFamily="34" charset="0"/>
                          <a:cs typeface="Kokila" panose="020B0604020202020204" pitchFamily="34" charset="0"/>
                        </a:rPr>
                        <a:t>	</a:t>
                      </a:r>
                      <a:endParaRPr lang="en-IN" sz="2400" dirty="0">
                        <a:latin typeface="Kokila" panose="020B0604020202020204" pitchFamily="34" charset="0"/>
                        <a:cs typeface="Kokila" panose="020B0604020202020204" pitchFamily="34" charset="0"/>
                      </a:endParaRPr>
                    </a:p>
                  </a:txBody>
                  <a:tcPr/>
                </a:tc>
                <a:tc>
                  <a:txBody>
                    <a:bodyPr/>
                    <a:lstStyle/>
                    <a:p>
                      <a:pPr algn="ctr"/>
                      <a:r>
                        <a:rPr lang="sa-IN" sz="2400" dirty="0">
                          <a:latin typeface="Kokila" panose="020B0604020202020204" pitchFamily="34" charset="0"/>
                          <a:cs typeface="Kokila" panose="020B0604020202020204" pitchFamily="34" charset="0"/>
                        </a:rPr>
                        <a:t>पुरूषः</a:t>
                      </a:r>
                      <a:endParaRPr lang="en-IN" sz="2400" dirty="0">
                        <a:latin typeface="Kokila" panose="020B0604020202020204" pitchFamily="34" charset="0"/>
                        <a:cs typeface="Kokila" panose="020B0604020202020204" pitchFamily="34" charset="0"/>
                      </a:endParaRPr>
                    </a:p>
                  </a:txBody>
                  <a:tcPr/>
                </a:tc>
                <a:tc>
                  <a:txBody>
                    <a:bodyPr/>
                    <a:lstStyle/>
                    <a:p>
                      <a:pPr algn="ctr"/>
                      <a:r>
                        <a:rPr lang="sa-IN" sz="2400" dirty="0">
                          <a:latin typeface="Kokila" panose="020B0604020202020204" pitchFamily="34" charset="0"/>
                          <a:cs typeface="Kokila" panose="020B0604020202020204" pitchFamily="34" charset="0"/>
                        </a:rPr>
                        <a:t>क्रूरः</a:t>
                      </a:r>
                      <a:endParaRPr lang="en-IN" sz="2400" dirty="0">
                        <a:latin typeface="Kokila" panose="020B0604020202020204" pitchFamily="34" charset="0"/>
                        <a:cs typeface="Kokila" panose="020B0604020202020204" pitchFamily="34" charset="0"/>
                      </a:endParaRPr>
                    </a:p>
                  </a:txBody>
                  <a:tcPr/>
                </a:tc>
                <a:tc>
                  <a:txBody>
                    <a:bodyPr/>
                    <a:lstStyle/>
                    <a:p>
                      <a:pPr algn="ctr"/>
                      <a:r>
                        <a:rPr lang="sa-IN" sz="2400" dirty="0">
                          <a:latin typeface="Kokila" panose="020B0604020202020204" pitchFamily="34" charset="0"/>
                          <a:cs typeface="Kokila" panose="020B0604020202020204" pitchFamily="34" charset="0"/>
                        </a:rPr>
                        <a:t>चरः</a:t>
                      </a:r>
                      <a:endParaRPr lang="en-IN" sz="24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2513273264"/>
                  </a:ext>
                </a:extLst>
              </a:tr>
              <a:tr h="399655">
                <a:tc>
                  <a:txBody>
                    <a:bodyPr/>
                    <a:lstStyle/>
                    <a:p>
                      <a:pPr algn="ctr"/>
                      <a:r>
                        <a:rPr lang="sa-IN" sz="2000" dirty="0">
                          <a:latin typeface="Kokila" panose="020B0604020202020204" pitchFamily="34" charset="0"/>
                          <a:cs typeface="Kokila" panose="020B0604020202020204" pitchFamily="34" charset="0"/>
                        </a:rPr>
                        <a:t>वृषभः</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स्त्री</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अक्रूरः(सौम्यः)</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स्थिरः</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3739248422"/>
                  </a:ext>
                </a:extLst>
              </a:tr>
              <a:tr h="399655">
                <a:tc>
                  <a:txBody>
                    <a:bodyPr/>
                    <a:lstStyle/>
                    <a:p>
                      <a:pPr algn="ctr"/>
                      <a:r>
                        <a:rPr lang="sa-IN" sz="2000" dirty="0">
                          <a:latin typeface="Kokila" panose="020B0604020202020204" pitchFamily="34" charset="0"/>
                          <a:cs typeface="Kokila" panose="020B0604020202020204" pitchFamily="34" charset="0"/>
                        </a:rPr>
                        <a:t>मिथुनः</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पुरूषः</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क्रूरः</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द्विस्वभावः</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1317283492"/>
                  </a:ext>
                </a:extLst>
              </a:tr>
              <a:tr h="399655">
                <a:tc>
                  <a:txBody>
                    <a:bodyPr/>
                    <a:lstStyle/>
                    <a:p>
                      <a:pPr algn="ctr"/>
                      <a:r>
                        <a:rPr lang="sa-IN" sz="2000" dirty="0">
                          <a:latin typeface="Kokila" panose="020B0604020202020204" pitchFamily="34" charset="0"/>
                          <a:cs typeface="Kokila" panose="020B0604020202020204" pitchFamily="34" charset="0"/>
                        </a:rPr>
                        <a:t>कर्कः</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स्त्री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अक्रूरः(सौम्यः)</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चरः</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1859229166"/>
                  </a:ext>
                </a:extLst>
              </a:tr>
              <a:tr h="399655">
                <a:tc>
                  <a:txBody>
                    <a:bodyPr/>
                    <a:lstStyle/>
                    <a:p>
                      <a:pPr algn="ctr"/>
                      <a:r>
                        <a:rPr lang="sa-IN" sz="2000" dirty="0">
                          <a:latin typeface="Kokila" panose="020B0604020202020204" pitchFamily="34" charset="0"/>
                          <a:cs typeface="Kokila" panose="020B0604020202020204" pitchFamily="34" charset="0"/>
                        </a:rPr>
                        <a:t>सिंहः</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पुरूषः</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क्रूरः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स्थिरः</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3697235377"/>
                  </a:ext>
                </a:extLst>
              </a:tr>
              <a:tr h="399655">
                <a:tc>
                  <a:txBody>
                    <a:bodyPr/>
                    <a:lstStyle/>
                    <a:p>
                      <a:pPr algn="ctr"/>
                      <a:r>
                        <a:rPr lang="sa-IN" sz="2000" dirty="0">
                          <a:latin typeface="Kokila" panose="020B0604020202020204" pitchFamily="34" charset="0"/>
                          <a:cs typeface="Kokila" panose="020B0604020202020204" pitchFamily="34" charset="0"/>
                        </a:rPr>
                        <a:t>कन्या</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स्त्री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अक्रूरः(सौम्यः)</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द्विस्वभावः</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2791172949"/>
                  </a:ext>
                </a:extLst>
              </a:tr>
              <a:tr h="399655">
                <a:tc>
                  <a:txBody>
                    <a:bodyPr/>
                    <a:lstStyle/>
                    <a:p>
                      <a:pPr algn="ctr"/>
                      <a:r>
                        <a:rPr lang="sa-IN" sz="2000" dirty="0">
                          <a:latin typeface="Kokila" panose="020B0604020202020204" pitchFamily="34" charset="0"/>
                          <a:cs typeface="Kokila" panose="020B0604020202020204" pitchFamily="34" charset="0"/>
                        </a:rPr>
                        <a:t>तुला</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पुरूषः</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क्रूरः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चरः</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2958128169"/>
                  </a:ext>
                </a:extLst>
              </a:tr>
              <a:tr h="399655">
                <a:tc>
                  <a:txBody>
                    <a:bodyPr/>
                    <a:lstStyle/>
                    <a:p>
                      <a:pPr algn="ctr"/>
                      <a:r>
                        <a:rPr lang="sa-IN" sz="2000" dirty="0">
                          <a:latin typeface="Kokila" panose="020B0604020202020204" pitchFamily="34" charset="0"/>
                          <a:cs typeface="Kokila" panose="020B0604020202020204" pitchFamily="34" charset="0"/>
                        </a:rPr>
                        <a:t>वृश्चिकः</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स्त्री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अक्रूरः(सौम्यः)</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स्थिरः</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1639405029"/>
                  </a:ext>
                </a:extLst>
              </a:tr>
              <a:tr h="399655">
                <a:tc>
                  <a:txBody>
                    <a:bodyPr/>
                    <a:lstStyle/>
                    <a:p>
                      <a:pPr algn="ctr"/>
                      <a:r>
                        <a:rPr lang="sa-IN" sz="2000" dirty="0">
                          <a:latin typeface="Kokila" panose="020B0604020202020204" pitchFamily="34" charset="0"/>
                          <a:cs typeface="Kokila" panose="020B0604020202020204" pitchFamily="34" charset="0"/>
                        </a:rPr>
                        <a:t>धनुः</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पुरूषः</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क्रूरः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द्विस्वभावः</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1577072004"/>
                  </a:ext>
                </a:extLst>
              </a:tr>
              <a:tr h="399655">
                <a:tc>
                  <a:txBody>
                    <a:bodyPr/>
                    <a:lstStyle/>
                    <a:p>
                      <a:pPr algn="ctr"/>
                      <a:r>
                        <a:rPr lang="sa-IN" sz="2000" dirty="0">
                          <a:latin typeface="Kokila" panose="020B0604020202020204" pitchFamily="34" charset="0"/>
                          <a:cs typeface="Kokila" panose="020B0604020202020204" pitchFamily="34" charset="0"/>
                        </a:rPr>
                        <a:t>मकरः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स्त्री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अक्रूरः(सौम्यः)</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चरः</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3741676389"/>
                  </a:ext>
                </a:extLst>
              </a:tr>
              <a:tr h="399655">
                <a:tc>
                  <a:txBody>
                    <a:bodyPr/>
                    <a:lstStyle/>
                    <a:p>
                      <a:pPr algn="ctr"/>
                      <a:r>
                        <a:rPr lang="sa-IN" sz="2000" dirty="0">
                          <a:latin typeface="Kokila" panose="020B0604020202020204" pitchFamily="34" charset="0"/>
                          <a:cs typeface="Kokila" panose="020B0604020202020204" pitchFamily="34" charset="0"/>
                        </a:rPr>
                        <a:t>कुम्भः</a:t>
                      </a:r>
                      <a:endParaRPr lang="en-IN" sz="2000" dirty="0">
                        <a:latin typeface="Kokila" panose="020B0604020202020204" pitchFamily="34" charset="0"/>
                        <a:cs typeface="Kokila" panose="020B0604020202020204" pitchFamily="34" charset="0"/>
                      </a:endParaRPr>
                    </a:p>
                  </a:txBody>
                  <a:tcPr/>
                </a:tc>
                <a:tc>
                  <a:txBody>
                    <a:bodyPr/>
                    <a:lstStyle/>
                    <a:p>
                      <a:pPr algn="ctr"/>
                      <a:r>
                        <a:rPr lang="sa-IN" sz="2000" dirty="0">
                          <a:latin typeface="Kokila" panose="020B0604020202020204" pitchFamily="34" charset="0"/>
                          <a:cs typeface="Kokila" panose="020B0604020202020204" pitchFamily="34" charset="0"/>
                        </a:rPr>
                        <a:t>पुरूषः</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क्रूरः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स्थिरः</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2977793959"/>
                  </a:ext>
                </a:extLst>
              </a:tr>
              <a:tr h="399655">
                <a:tc>
                  <a:txBody>
                    <a:bodyPr/>
                    <a:lstStyle/>
                    <a:p>
                      <a:pPr algn="ctr"/>
                      <a:r>
                        <a:rPr lang="sa-IN" sz="2000" dirty="0">
                          <a:latin typeface="Kokila" panose="020B0604020202020204" pitchFamily="34" charset="0"/>
                          <a:cs typeface="Kokila" panose="020B0604020202020204" pitchFamily="34" charset="0"/>
                        </a:rPr>
                        <a:t>मीनः</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स्त्री</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अक्रूरः(सौम्यः)</a:t>
                      </a:r>
                      <a:endParaRPr lang="en-IN" sz="2000" dirty="0">
                        <a:latin typeface="Kokila" panose="020B0604020202020204" pitchFamily="34" charset="0"/>
                        <a:cs typeface="Kokila"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a-IN" sz="2000" dirty="0">
                          <a:latin typeface="Kokila" panose="020B0604020202020204" pitchFamily="34" charset="0"/>
                          <a:cs typeface="Kokila" panose="020B0604020202020204" pitchFamily="34" charset="0"/>
                        </a:rPr>
                        <a:t>द्विस्वभावः</a:t>
                      </a:r>
                      <a:endParaRPr lang="en-IN" sz="2000" dirty="0">
                        <a:latin typeface="Kokila" panose="020B0604020202020204" pitchFamily="34" charset="0"/>
                        <a:cs typeface="Kokila" panose="020B0604020202020204" pitchFamily="34" charset="0"/>
                      </a:endParaRPr>
                    </a:p>
                  </a:txBody>
                  <a:tcPr/>
                </a:tc>
                <a:extLst>
                  <a:ext uri="{0D108BD9-81ED-4DB2-BD59-A6C34878D82A}">
                    <a16:rowId xmlns:a16="http://schemas.microsoft.com/office/drawing/2014/main" val="1231370433"/>
                  </a:ext>
                </a:extLst>
              </a:tr>
            </a:tbl>
          </a:graphicData>
        </a:graphic>
      </p:graphicFrame>
    </p:spTree>
    <p:extLst>
      <p:ext uri="{BB962C8B-B14F-4D97-AF65-F5344CB8AC3E}">
        <p14:creationId xmlns:p14="http://schemas.microsoft.com/office/powerpoint/2010/main" val="1786229317"/>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5E7F7-A0A8-4402-B0E3-2EC12DC153D8}"/>
              </a:ext>
            </a:extLst>
          </p:cNvPr>
          <p:cNvSpPr>
            <a:spLocks noGrp="1"/>
          </p:cNvSpPr>
          <p:nvPr>
            <p:ph type="title"/>
          </p:nvPr>
        </p:nvSpPr>
        <p:spPr>
          <a:xfrm>
            <a:off x="1251678" y="382385"/>
            <a:ext cx="10178322" cy="811933"/>
          </a:xfrm>
        </p:spPr>
        <p:txBody>
          <a:bodyPr>
            <a:normAutofit/>
          </a:bodyPr>
          <a:lstStyle/>
          <a:p>
            <a:r>
              <a:rPr lang="sa-IN" sz="4800" dirty="0">
                <a:solidFill>
                  <a:srgbClr val="336600"/>
                </a:solidFill>
                <a:latin typeface="Aparajita" panose="02020603050405020304" pitchFamily="18" charset="0"/>
                <a:cs typeface="Aparajita" panose="02020603050405020304" pitchFamily="18" charset="0"/>
              </a:rPr>
              <a:t>राशीनां दिग्ज्ञानम्-</a:t>
            </a:r>
            <a:endParaRPr lang="en-IN" sz="4800" dirty="0">
              <a:solidFill>
                <a:srgbClr val="336600"/>
              </a:solidFill>
              <a:latin typeface="Aparajita" panose="02020603050405020304" pitchFamily="18" charset="0"/>
              <a:cs typeface="Aparajita" panose="02020603050405020304" pitchFamily="18" charset="0"/>
            </a:endParaRPr>
          </a:p>
        </p:txBody>
      </p:sp>
      <p:sp>
        <p:nvSpPr>
          <p:cNvPr id="3" name="Content Placeholder 2">
            <a:extLst>
              <a:ext uri="{FF2B5EF4-FFF2-40B4-BE49-F238E27FC236}">
                <a16:creationId xmlns:a16="http://schemas.microsoft.com/office/drawing/2014/main" id="{9424F7FC-175B-47A6-BADB-D126AAE1C758}"/>
              </a:ext>
            </a:extLst>
          </p:cNvPr>
          <p:cNvSpPr>
            <a:spLocks noGrp="1"/>
          </p:cNvSpPr>
          <p:nvPr>
            <p:ph idx="1"/>
          </p:nvPr>
        </p:nvSpPr>
        <p:spPr>
          <a:xfrm>
            <a:off x="1679510" y="1194318"/>
            <a:ext cx="9750490" cy="4982546"/>
          </a:xfrm>
          <a:solidFill>
            <a:srgbClr val="3366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marL="0" indent="0">
              <a:buNone/>
            </a:pPr>
            <a:endParaRPr lang="sa-IN" sz="2800" dirty="0"/>
          </a:p>
          <a:p>
            <a:pPr marL="0" indent="0">
              <a:buNone/>
            </a:pPr>
            <a:r>
              <a:rPr lang="sa-IN" sz="2800" dirty="0"/>
              <a:t>	</a:t>
            </a:r>
            <a:r>
              <a:rPr lang="sa-IN" sz="2800" dirty="0">
                <a:latin typeface="Kokila" panose="020B0604020202020204" pitchFamily="34" charset="0"/>
                <a:cs typeface="Kokila" panose="020B0604020202020204" pitchFamily="34" charset="0"/>
              </a:rPr>
              <a:t>1. मेषः		5. सिंहः		9. धनुः			</a:t>
            </a:r>
            <a:r>
              <a:rPr lang="sa-IN" sz="2800" b="1" dirty="0">
                <a:solidFill>
                  <a:srgbClr val="FFFF00"/>
                </a:solidFill>
                <a:latin typeface="Kokila" panose="020B0604020202020204" pitchFamily="34" charset="0"/>
                <a:cs typeface="Kokila" panose="020B0604020202020204" pitchFamily="34" charset="0"/>
              </a:rPr>
              <a:t>पूर्वदिक्</a:t>
            </a:r>
          </a:p>
          <a:p>
            <a:pPr marL="0" indent="0">
              <a:buNone/>
            </a:pPr>
            <a:endParaRPr lang="sa-IN" sz="2800" dirty="0">
              <a:latin typeface="Kokila" panose="020B0604020202020204" pitchFamily="34" charset="0"/>
              <a:cs typeface="Kokila" panose="020B0604020202020204" pitchFamily="34" charset="0"/>
            </a:endParaRPr>
          </a:p>
          <a:p>
            <a:pPr marL="0" indent="0">
              <a:buNone/>
            </a:pPr>
            <a:r>
              <a:rPr lang="sa-IN" sz="2800" dirty="0">
                <a:latin typeface="Kokila" panose="020B0604020202020204" pitchFamily="34" charset="0"/>
                <a:cs typeface="Kokila" panose="020B0604020202020204" pitchFamily="34" charset="0"/>
              </a:rPr>
              <a:t>	2. वृषभः		6. कन्या		10. मकरः		</a:t>
            </a:r>
            <a:r>
              <a:rPr lang="sa-IN" sz="2800" b="1" dirty="0">
                <a:solidFill>
                  <a:srgbClr val="FFFF00"/>
                </a:solidFill>
                <a:latin typeface="Kokila" panose="020B0604020202020204" pitchFamily="34" charset="0"/>
                <a:cs typeface="Kokila" panose="020B0604020202020204" pitchFamily="34" charset="0"/>
              </a:rPr>
              <a:t>दक्षिणदिक्</a:t>
            </a:r>
          </a:p>
          <a:p>
            <a:pPr marL="0" indent="0">
              <a:buNone/>
            </a:pPr>
            <a:endParaRPr lang="sa-IN" sz="2800" b="1" dirty="0">
              <a:latin typeface="Kokila" panose="020B0604020202020204" pitchFamily="34" charset="0"/>
              <a:cs typeface="Kokila" panose="020B0604020202020204" pitchFamily="34" charset="0"/>
            </a:endParaRPr>
          </a:p>
          <a:p>
            <a:pPr marL="0" indent="0">
              <a:buNone/>
            </a:pPr>
            <a:r>
              <a:rPr lang="sa-IN" sz="2800" dirty="0">
                <a:latin typeface="Kokila" panose="020B0604020202020204" pitchFamily="34" charset="0"/>
                <a:cs typeface="Kokila" panose="020B0604020202020204" pitchFamily="34" charset="0"/>
              </a:rPr>
              <a:t>	3. मिथुनः		7. तुला		11. कुम्भः		</a:t>
            </a:r>
            <a:r>
              <a:rPr lang="sa-IN" sz="2800" b="1" dirty="0">
                <a:solidFill>
                  <a:srgbClr val="FFFF00"/>
                </a:solidFill>
                <a:latin typeface="Kokila" panose="020B0604020202020204" pitchFamily="34" charset="0"/>
                <a:cs typeface="Kokila" panose="020B0604020202020204" pitchFamily="34" charset="0"/>
              </a:rPr>
              <a:t>पश्चिमदिक्</a:t>
            </a:r>
          </a:p>
          <a:p>
            <a:pPr marL="0" indent="0">
              <a:buNone/>
            </a:pPr>
            <a:endParaRPr lang="sa-IN" sz="2800" dirty="0">
              <a:latin typeface="Kokila" panose="020B0604020202020204" pitchFamily="34" charset="0"/>
              <a:cs typeface="Kokila" panose="020B0604020202020204" pitchFamily="34" charset="0"/>
            </a:endParaRPr>
          </a:p>
          <a:p>
            <a:pPr marL="0" indent="0">
              <a:buNone/>
            </a:pPr>
            <a:r>
              <a:rPr lang="sa-IN" sz="2800" dirty="0">
                <a:latin typeface="Kokila" panose="020B0604020202020204" pitchFamily="34" charset="0"/>
                <a:cs typeface="Kokila" panose="020B0604020202020204" pitchFamily="34" charset="0"/>
              </a:rPr>
              <a:t>	4. कर्कः		8. वृश्चिकः	12. मीनः			</a:t>
            </a:r>
            <a:r>
              <a:rPr lang="sa-IN" sz="2800" b="1" dirty="0">
                <a:solidFill>
                  <a:srgbClr val="FFFF00"/>
                </a:solidFill>
                <a:latin typeface="Kokila" panose="020B0604020202020204" pitchFamily="34" charset="0"/>
                <a:cs typeface="Kokila" panose="020B0604020202020204" pitchFamily="34" charset="0"/>
              </a:rPr>
              <a:t>उत्तरदिक्</a:t>
            </a:r>
          </a:p>
          <a:p>
            <a:pPr marL="0" indent="0">
              <a:buNone/>
            </a:pPr>
            <a:endParaRPr lang="sa-IN" sz="2800" dirty="0">
              <a:latin typeface="Kokila" panose="020B0604020202020204" pitchFamily="34" charset="0"/>
              <a:cs typeface="Kokila" panose="020B0604020202020204" pitchFamily="34" charset="0"/>
            </a:endParaRPr>
          </a:p>
          <a:p>
            <a:pPr marL="457200" indent="-457200">
              <a:buAutoNum type="arabicPeriod"/>
            </a:pPr>
            <a:endParaRPr lang="en-IN" sz="2800" dirty="0"/>
          </a:p>
        </p:txBody>
      </p:sp>
      <p:sp>
        <p:nvSpPr>
          <p:cNvPr id="4" name="Arrow: Right 3">
            <a:extLst>
              <a:ext uri="{FF2B5EF4-FFF2-40B4-BE49-F238E27FC236}">
                <a16:creationId xmlns:a16="http://schemas.microsoft.com/office/drawing/2014/main" id="{5C727515-EE46-48A9-966D-53774F6F6BCD}"/>
              </a:ext>
            </a:extLst>
          </p:cNvPr>
          <p:cNvSpPr/>
          <p:nvPr/>
        </p:nvSpPr>
        <p:spPr>
          <a:xfrm>
            <a:off x="7847045" y="1913847"/>
            <a:ext cx="587829" cy="2509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Arrow: Right 5">
            <a:extLst>
              <a:ext uri="{FF2B5EF4-FFF2-40B4-BE49-F238E27FC236}">
                <a16:creationId xmlns:a16="http://schemas.microsoft.com/office/drawing/2014/main" id="{D87A63C6-6936-4C1D-B9A9-4B42D07289AF}"/>
              </a:ext>
            </a:extLst>
          </p:cNvPr>
          <p:cNvSpPr/>
          <p:nvPr/>
        </p:nvSpPr>
        <p:spPr>
          <a:xfrm>
            <a:off x="7847045" y="3033124"/>
            <a:ext cx="587829" cy="2509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8" name="Arrow: Right 7">
            <a:extLst>
              <a:ext uri="{FF2B5EF4-FFF2-40B4-BE49-F238E27FC236}">
                <a16:creationId xmlns:a16="http://schemas.microsoft.com/office/drawing/2014/main" id="{4082207C-6FAB-4CAC-A66E-FB9A11CD4B19}"/>
              </a:ext>
            </a:extLst>
          </p:cNvPr>
          <p:cNvSpPr/>
          <p:nvPr/>
        </p:nvSpPr>
        <p:spPr>
          <a:xfrm>
            <a:off x="7884368" y="4152401"/>
            <a:ext cx="587829" cy="2509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0" name="Arrow: Right 9">
            <a:extLst>
              <a:ext uri="{FF2B5EF4-FFF2-40B4-BE49-F238E27FC236}">
                <a16:creationId xmlns:a16="http://schemas.microsoft.com/office/drawing/2014/main" id="{ECF3233F-5F3B-4C20-B3B4-1ECCB3E827BB}"/>
              </a:ext>
            </a:extLst>
          </p:cNvPr>
          <p:cNvSpPr/>
          <p:nvPr/>
        </p:nvSpPr>
        <p:spPr>
          <a:xfrm>
            <a:off x="7884368" y="5271678"/>
            <a:ext cx="587829" cy="2509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760704259"/>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4E39C-12C1-449D-BF93-6E30B444CCB9}"/>
              </a:ext>
            </a:extLst>
          </p:cNvPr>
          <p:cNvSpPr>
            <a:spLocks noGrp="1"/>
          </p:cNvSpPr>
          <p:nvPr>
            <p:ph type="title"/>
          </p:nvPr>
        </p:nvSpPr>
        <p:spPr>
          <a:xfrm>
            <a:off x="895739" y="403045"/>
            <a:ext cx="11010122" cy="595331"/>
          </a:xfrm>
          <a:solidFill>
            <a:schemeClr val="bg1">
              <a:lumMod val="75000"/>
            </a:schemeClr>
          </a:solidFill>
        </p:spPr>
        <p:txBody>
          <a:bodyPr>
            <a:normAutofit fontScale="90000"/>
          </a:bodyPr>
          <a:lstStyle/>
          <a:p>
            <a:r>
              <a:rPr lang="sa-IN" sz="3200" dirty="0">
                <a:latin typeface="Aparajita" panose="02020603050405020304" pitchFamily="18" charset="0"/>
                <a:cs typeface="Aparajita" panose="02020603050405020304" pitchFamily="18" charset="0"/>
              </a:rPr>
              <a:t>   </a:t>
            </a:r>
            <a:r>
              <a:rPr lang="sa-IN" sz="4800" dirty="0">
                <a:solidFill>
                  <a:srgbClr val="002060"/>
                </a:solidFill>
                <a:latin typeface="Aparajita" panose="02020603050405020304" pitchFamily="18" charset="0"/>
                <a:cs typeface="Aparajita" panose="02020603050405020304" pitchFamily="18" charset="0"/>
              </a:rPr>
              <a:t>ग्रन्थस्य सामान्यपरिचयः-</a:t>
            </a:r>
            <a:endParaRPr lang="en-IN" sz="4800" dirty="0">
              <a:solidFill>
                <a:srgbClr val="002060"/>
              </a:solidFill>
              <a:latin typeface="Aparajita" panose="02020603050405020304" pitchFamily="18" charset="0"/>
              <a:cs typeface="Aparajita" panose="02020603050405020304" pitchFamily="18" charset="0"/>
            </a:endParaRPr>
          </a:p>
        </p:txBody>
      </p:sp>
      <p:sp>
        <p:nvSpPr>
          <p:cNvPr id="3" name="Content Placeholder 2">
            <a:extLst>
              <a:ext uri="{FF2B5EF4-FFF2-40B4-BE49-F238E27FC236}">
                <a16:creationId xmlns:a16="http://schemas.microsoft.com/office/drawing/2014/main" id="{FE28670D-002F-4D33-8E11-DED4D87A5B88}"/>
              </a:ext>
            </a:extLst>
          </p:cNvPr>
          <p:cNvSpPr>
            <a:spLocks noGrp="1"/>
          </p:cNvSpPr>
          <p:nvPr>
            <p:ph idx="1"/>
          </p:nvPr>
        </p:nvSpPr>
        <p:spPr>
          <a:xfrm>
            <a:off x="1430611" y="1182950"/>
            <a:ext cx="9874367" cy="5525123"/>
          </a:xfrm>
        </p:spPr>
        <p:txBody>
          <a:bodyPr>
            <a:normAutofit/>
          </a:bodyPr>
          <a:lstStyle/>
          <a:p>
            <a:pPr>
              <a:lnSpc>
                <a:spcPct val="100000"/>
              </a:lnSpc>
              <a:buFont typeface="Wingdings" panose="05000000000000000000" pitchFamily="2" charset="2"/>
              <a:buChar char="Ø"/>
            </a:pPr>
            <a:r>
              <a:rPr lang="sa-IN" sz="1800" dirty="0">
                <a:latin typeface="Aparajita" panose="02020603050405020304" pitchFamily="18" charset="0"/>
                <a:cs typeface="Aparajita" panose="02020603050405020304" pitchFamily="18" charset="0"/>
              </a:rPr>
              <a:t> </a:t>
            </a:r>
            <a:r>
              <a:rPr lang="sa-IN" sz="2800" dirty="0">
                <a:latin typeface="Kokila" panose="020B0604020202020204" pitchFamily="34" charset="0"/>
                <a:cs typeface="Kokila" panose="020B0604020202020204" pitchFamily="34" charset="0"/>
              </a:rPr>
              <a:t>आचार्येण वराहमिहिरेण रचितमस्ति ।</a:t>
            </a:r>
          </a:p>
          <a:p>
            <a:pPr>
              <a:lnSpc>
                <a:spcPct val="100000"/>
              </a:lnSpc>
              <a:buFont typeface="Wingdings" panose="05000000000000000000" pitchFamily="2" charset="2"/>
              <a:buChar char="Ø"/>
            </a:pPr>
            <a:r>
              <a:rPr lang="sa-IN" sz="2800" dirty="0">
                <a:latin typeface="Kokila" panose="020B0604020202020204" pitchFamily="34" charset="0"/>
                <a:cs typeface="Kokila" panose="020B0604020202020204" pitchFamily="34" charset="0"/>
              </a:rPr>
              <a:t> वराहमिहिरस्य कृतिः बृहज्जातकस्य सारसङ्क्षेपः अस्ति ।</a:t>
            </a:r>
          </a:p>
          <a:p>
            <a:pPr>
              <a:lnSpc>
                <a:spcPct val="100000"/>
              </a:lnSpc>
              <a:buFont typeface="Wingdings" panose="05000000000000000000" pitchFamily="2" charset="2"/>
              <a:buChar char="Ø"/>
            </a:pPr>
            <a:r>
              <a:rPr lang="sa-IN" sz="2800" dirty="0">
                <a:latin typeface="Kokila" panose="020B0604020202020204" pitchFamily="34" charset="0"/>
                <a:cs typeface="Kokila" panose="020B0604020202020204" pitchFamily="34" charset="0"/>
              </a:rPr>
              <a:t> होरास्कन्धस्य सुप्रसिद्धः प्रामाणिकः ग्रन्थोऽस्ति ।</a:t>
            </a:r>
          </a:p>
          <a:p>
            <a:pPr>
              <a:lnSpc>
                <a:spcPct val="100000"/>
              </a:lnSpc>
              <a:buFont typeface="Wingdings" panose="05000000000000000000" pitchFamily="2" charset="2"/>
              <a:buChar char="Ø"/>
            </a:pPr>
            <a:r>
              <a:rPr lang="sa-IN" sz="2800" dirty="0">
                <a:latin typeface="Kokila" panose="020B0604020202020204" pitchFamily="34" charset="0"/>
                <a:cs typeface="Kokila" panose="020B0604020202020204" pitchFamily="34" charset="0"/>
              </a:rPr>
              <a:t> लघुजातके </a:t>
            </a:r>
            <a:r>
              <a:rPr lang="sa-IN" sz="2800" b="1" dirty="0">
                <a:solidFill>
                  <a:srgbClr val="C00000"/>
                </a:solidFill>
                <a:latin typeface="Kokila" panose="020B0604020202020204" pitchFamily="34" charset="0"/>
                <a:cs typeface="Kokila" panose="020B0604020202020204" pitchFamily="34" charset="0"/>
              </a:rPr>
              <a:t>षोडश (16) </a:t>
            </a:r>
            <a:r>
              <a:rPr lang="sa-IN" sz="2800" dirty="0">
                <a:latin typeface="Kokila" panose="020B0604020202020204" pitchFamily="34" charset="0"/>
                <a:cs typeface="Kokila" panose="020B0604020202020204" pitchFamily="34" charset="0"/>
              </a:rPr>
              <a:t>अध्यायाः सन्ति-</a:t>
            </a:r>
          </a:p>
          <a:p>
            <a:pPr marL="0" indent="0">
              <a:buNone/>
            </a:pPr>
            <a:endParaRPr lang="sa-IN" dirty="0">
              <a:latin typeface="Aparajita" panose="02020603050405020304" pitchFamily="18" charset="0"/>
              <a:cs typeface="Aparajita" panose="02020603050405020304" pitchFamily="18" charset="0"/>
            </a:endParaRPr>
          </a:p>
        </p:txBody>
      </p:sp>
      <p:sp>
        <p:nvSpPr>
          <p:cNvPr id="8" name="TextBox 7">
            <a:extLst>
              <a:ext uri="{FF2B5EF4-FFF2-40B4-BE49-F238E27FC236}">
                <a16:creationId xmlns:a16="http://schemas.microsoft.com/office/drawing/2014/main" id="{C13902FC-DEF3-4628-B2BD-54951555D232}"/>
              </a:ext>
            </a:extLst>
          </p:cNvPr>
          <p:cNvSpPr txBox="1"/>
          <p:nvPr/>
        </p:nvSpPr>
        <p:spPr>
          <a:xfrm flipH="1">
            <a:off x="1822729" y="3429000"/>
            <a:ext cx="645262" cy="370812"/>
          </a:xfrm>
          <a:prstGeom prst="rect">
            <a:avLst/>
          </a:prstGeom>
          <a:noFill/>
        </p:spPr>
        <p:txBody>
          <a:bodyPr wrap="square" rtlCol="0">
            <a:spAutoFit/>
          </a:bodyPr>
          <a:lstStyle/>
          <a:p>
            <a:endParaRPr lang="en-IN" dirty="0">
              <a:latin typeface="Aparajita" panose="02020603050405020304" pitchFamily="18" charset="0"/>
              <a:cs typeface="Aparajita" panose="02020603050405020304" pitchFamily="18" charset="0"/>
            </a:endParaRPr>
          </a:p>
        </p:txBody>
      </p:sp>
      <p:sp>
        <p:nvSpPr>
          <p:cNvPr id="10" name="TextBox 9">
            <a:extLst>
              <a:ext uri="{FF2B5EF4-FFF2-40B4-BE49-F238E27FC236}">
                <a16:creationId xmlns:a16="http://schemas.microsoft.com/office/drawing/2014/main" id="{6EE92C8E-C7AA-4AB1-B981-69E650CC53FF}"/>
              </a:ext>
            </a:extLst>
          </p:cNvPr>
          <p:cNvSpPr txBox="1"/>
          <p:nvPr/>
        </p:nvSpPr>
        <p:spPr>
          <a:xfrm flipH="1">
            <a:off x="1822729" y="3415004"/>
            <a:ext cx="2277557" cy="3785652"/>
          </a:xfrm>
          <a:prstGeom prst="rect">
            <a:avLst/>
          </a:prstGeom>
          <a:noFill/>
        </p:spPr>
        <p:txBody>
          <a:bodyPr wrap="square" rtlCol="0">
            <a:spAutoFit/>
          </a:bodyPr>
          <a:lstStyle/>
          <a:p>
            <a:pPr marL="342900" indent="-342900">
              <a:buFont typeface="+mj-lt"/>
              <a:buAutoNum type="arabicPeriod"/>
            </a:pPr>
            <a:r>
              <a:rPr lang="sa-IN" sz="2400" dirty="0">
                <a:solidFill>
                  <a:srgbClr val="FF0000"/>
                </a:solidFill>
                <a:latin typeface="Kokila" panose="020B0604020202020204" pitchFamily="34" charset="0"/>
                <a:cs typeface="Kokila" panose="020B0604020202020204" pitchFamily="34" charset="0"/>
              </a:rPr>
              <a:t>राशिप्रभेदाध्यायः</a:t>
            </a:r>
          </a:p>
          <a:p>
            <a:pPr marL="342900" indent="-342900">
              <a:buFont typeface="+mj-lt"/>
              <a:buAutoNum type="arabicPeriod"/>
            </a:pPr>
            <a:r>
              <a:rPr lang="sa-IN" sz="2400" dirty="0">
                <a:solidFill>
                  <a:srgbClr val="FF0000"/>
                </a:solidFill>
                <a:latin typeface="Kokila" panose="020B0604020202020204" pitchFamily="34" charset="0"/>
                <a:cs typeface="Kokila" panose="020B0604020202020204" pitchFamily="34" charset="0"/>
              </a:rPr>
              <a:t>ग्रहप्रभेदाध्यायः</a:t>
            </a:r>
          </a:p>
          <a:p>
            <a:pPr marL="342900" indent="-342900">
              <a:buFont typeface="+mj-lt"/>
              <a:buAutoNum type="arabicPeriod"/>
            </a:pPr>
            <a:r>
              <a:rPr lang="sa-IN" sz="2400" dirty="0">
                <a:solidFill>
                  <a:srgbClr val="FF0000"/>
                </a:solidFill>
                <a:latin typeface="Kokila" panose="020B0604020202020204" pitchFamily="34" charset="0"/>
                <a:cs typeface="Kokila" panose="020B0604020202020204" pitchFamily="34" charset="0"/>
              </a:rPr>
              <a:t>ग्रहमैत्रीविवेकाध्यायः</a:t>
            </a:r>
          </a:p>
          <a:p>
            <a:pPr marL="342900" indent="-342900">
              <a:buFont typeface="+mj-lt"/>
              <a:buAutoNum type="arabicPeriod"/>
            </a:pPr>
            <a:r>
              <a:rPr lang="sa-IN" sz="2400" dirty="0">
                <a:solidFill>
                  <a:srgbClr val="FF0000"/>
                </a:solidFill>
                <a:latin typeface="Kokila" panose="020B0604020202020204" pitchFamily="34" charset="0"/>
                <a:cs typeface="Kokila" panose="020B0604020202020204" pitchFamily="34" charset="0"/>
              </a:rPr>
              <a:t>ग्रहस्वरूपाध्यायः</a:t>
            </a:r>
          </a:p>
          <a:p>
            <a:pPr marL="342900" indent="-342900">
              <a:buFont typeface="+mj-lt"/>
              <a:buAutoNum type="arabicPeriod"/>
            </a:pPr>
            <a:r>
              <a:rPr lang="sa-IN" sz="2400" dirty="0">
                <a:solidFill>
                  <a:srgbClr val="FF0000"/>
                </a:solidFill>
                <a:latin typeface="Kokila" panose="020B0604020202020204" pitchFamily="34" charset="0"/>
                <a:cs typeface="Kokila" panose="020B0604020202020204" pitchFamily="34" charset="0"/>
              </a:rPr>
              <a:t>आधानाध्यायः</a:t>
            </a:r>
          </a:p>
          <a:p>
            <a:pPr marL="342900" indent="-342900">
              <a:buFont typeface="+mj-lt"/>
              <a:buAutoNum type="arabicPeriod"/>
            </a:pPr>
            <a:r>
              <a:rPr lang="sa-IN" sz="2400" dirty="0">
                <a:solidFill>
                  <a:srgbClr val="FF0000"/>
                </a:solidFill>
                <a:latin typeface="Kokila" panose="020B0604020202020204" pitchFamily="34" charset="0"/>
                <a:cs typeface="Kokila" panose="020B0604020202020204" pitchFamily="34" charset="0"/>
              </a:rPr>
              <a:t>सूतिकाध्यायः</a:t>
            </a:r>
          </a:p>
          <a:p>
            <a:pPr marL="342900" indent="-342900">
              <a:buFont typeface="+mj-lt"/>
              <a:buAutoNum type="arabicPeriod"/>
            </a:pPr>
            <a:r>
              <a:rPr lang="sa-IN" sz="2400" dirty="0">
                <a:solidFill>
                  <a:srgbClr val="FF0000"/>
                </a:solidFill>
                <a:latin typeface="Kokila" panose="020B0604020202020204" pitchFamily="34" charset="0"/>
                <a:cs typeface="Kokila" panose="020B0604020202020204" pitchFamily="34" charset="0"/>
              </a:rPr>
              <a:t>अरिष्टाध्यायः</a:t>
            </a:r>
          </a:p>
          <a:p>
            <a:pPr marL="342900" indent="-342900">
              <a:buFont typeface="+mj-lt"/>
              <a:buAutoNum type="arabicPeriod"/>
            </a:pPr>
            <a:r>
              <a:rPr lang="sa-IN" sz="2400" dirty="0">
                <a:solidFill>
                  <a:srgbClr val="FF0000"/>
                </a:solidFill>
                <a:latin typeface="Kokila" panose="020B0604020202020204" pitchFamily="34" charset="0"/>
                <a:cs typeface="Kokila" panose="020B0604020202020204" pitchFamily="34" charset="0"/>
              </a:rPr>
              <a:t>अरिष्टभङ्गाध्यायः</a:t>
            </a:r>
          </a:p>
          <a:p>
            <a:pPr marL="342900" indent="-342900">
              <a:buFont typeface="+mj-lt"/>
              <a:buAutoNum type="arabicPeriod"/>
            </a:pPr>
            <a:endParaRPr lang="sa-IN" sz="2400" dirty="0">
              <a:latin typeface="Kokila" panose="020B0604020202020204" pitchFamily="34" charset="0"/>
              <a:cs typeface="Kokila" panose="020B0604020202020204" pitchFamily="34" charset="0"/>
            </a:endParaRPr>
          </a:p>
          <a:p>
            <a:pPr marL="342900" indent="-342900">
              <a:buFont typeface="+mj-lt"/>
              <a:buAutoNum type="arabicPeriod"/>
            </a:pPr>
            <a:endParaRPr lang="en-IN" sz="2400" dirty="0">
              <a:latin typeface="Kokila" panose="020B0604020202020204" pitchFamily="34" charset="0"/>
              <a:cs typeface="Kokila" panose="020B0604020202020204" pitchFamily="34" charset="0"/>
            </a:endParaRPr>
          </a:p>
        </p:txBody>
      </p:sp>
      <p:sp>
        <p:nvSpPr>
          <p:cNvPr id="15" name="TextBox 14">
            <a:extLst>
              <a:ext uri="{FF2B5EF4-FFF2-40B4-BE49-F238E27FC236}">
                <a16:creationId xmlns:a16="http://schemas.microsoft.com/office/drawing/2014/main" id="{E0618887-0CE2-4622-BECC-E2BA6EF0050C}"/>
              </a:ext>
            </a:extLst>
          </p:cNvPr>
          <p:cNvSpPr txBox="1"/>
          <p:nvPr/>
        </p:nvSpPr>
        <p:spPr>
          <a:xfrm flipH="1">
            <a:off x="6176461" y="3038635"/>
            <a:ext cx="3500563" cy="3416320"/>
          </a:xfrm>
          <a:prstGeom prst="rect">
            <a:avLst/>
          </a:prstGeom>
          <a:noFill/>
        </p:spPr>
        <p:txBody>
          <a:bodyPr wrap="square" rtlCol="0">
            <a:spAutoFit/>
          </a:bodyPr>
          <a:lstStyle/>
          <a:p>
            <a:pPr marL="342900" indent="-342900">
              <a:buFont typeface="+mj-lt"/>
              <a:buAutoNum type="arabicPeriod"/>
            </a:pPr>
            <a:endParaRPr lang="sa-IN" sz="2400" dirty="0">
              <a:latin typeface="Kokila" panose="020B0604020202020204" pitchFamily="34" charset="0"/>
              <a:cs typeface="Kokila" panose="020B0604020202020204" pitchFamily="34" charset="0"/>
            </a:endParaRPr>
          </a:p>
          <a:p>
            <a:pPr marL="342900" indent="-342900">
              <a:buFont typeface="+mj-lt"/>
              <a:buAutoNum type="arabicPeriod" startAt="9"/>
            </a:pPr>
            <a:r>
              <a:rPr lang="sa-IN" sz="2400" dirty="0">
                <a:solidFill>
                  <a:srgbClr val="FF0000"/>
                </a:solidFill>
                <a:latin typeface="Kokila" panose="020B0604020202020204" pitchFamily="34" charset="0"/>
                <a:cs typeface="Kokila" panose="020B0604020202020204" pitchFamily="34" charset="0"/>
              </a:rPr>
              <a:t>आयुर्दायाध्यायः</a:t>
            </a:r>
          </a:p>
          <a:p>
            <a:pPr marL="342900" indent="-342900">
              <a:buFont typeface="+mj-lt"/>
              <a:buAutoNum type="arabicPeriod" startAt="9"/>
            </a:pPr>
            <a:r>
              <a:rPr lang="sa-IN" sz="2400" dirty="0">
                <a:solidFill>
                  <a:srgbClr val="FF0000"/>
                </a:solidFill>
                <a:latin typeface="Kokila" panose="020B0604020202020204" pitchFamily="34" charset="0"/>
                <a:cs typeface="Kokila" panose="020B0604020202020204" pitchFamily="34" charset="0"/>
              </a:rPr>
              <a:t>दशान्तर्दशाध्यायः</a:t>
            </a:r>
          </a:p>
          <a:p>
            <a:pPr marL="342900" indent="-342900">
              <a:buFont typeface="+mj-lt"/>
              <a:buAutoNum type="arabicPeriod" startAt="9"/>
            </a:pPr>
            <a:r>
              <a:rPr lang="sa-IN" sz="2400" dirty="0">
                <a:solidFill>
                  <a:srgbClr val="FF0000"/>
                </a:solidFill>
                <a:latin typeface="Kokila" panose="020B0604020202020204" pitchFamily="34" charset="0"/>
                <a:cs typeface="Kokila" panose="020B0604020202020204" pitchFamily="34" charset="0"/>
              </a:rPr>
              <a:t>अष्टकवर्गाध्यायः</a:t>
            </a:r>
          </a:p>
          <a:p>
            <a:pPr marL="342900" indent="-342900">
              <a:buFont typeface="+mj-lt"/>
              <a:buAutoNum type="arabicPeriod" startAt="9"/>
            </a:pPr>
            <a:r>
              <a:rPr lang="sa-IN" sz="2400" dirty="0">
                <a:solidFill>
                  <a:srgbClr val="FF0000"/>
                </a:solidFill>
                <a:latin typeface="Kokila" panose="020B0604020202020204" pitchFamily="34" charset="0"/>
                <a:cs typeface="Kokila" panose="020B0604020202020204" pitchFamily="34" charset="0"/>
              </a:rPr>
              <a:t>प्रकीर्णाध्यायः</a:t>
            </a:r>
          </a:p>
          <a:p>
            <a:pPr marL="342900" indent="-342900">
              <a:buFont typeface="+mj-lt"/>
              <a:buAutoNum type="arabicPeriod" startAt="9"/>
            </a:pPr>
            <a:r>
              <a:rPr lang="sa-IN" sz="2400" dirty="0">
                <a:solidFill>
                  <a:srgbClr val="FF0000"/>
                </a:solidFill>
                <a:latin typeface="Kokila" panose="020B0604020202020204" pitchFamily="34" charset="0"/>
                <a:cs typeface="Kokila" panose="020B0604020202020204" pitchFamily="34" charset="0"/>
              </a:rPr>
              <a:t>नाभसयोगाध्यायः</a:t>
            </a:r>
          </a:p>
          <a:p>
            <a:pPr marL="342900" indent="-342900">
              <a:buFont typeface="+mj-lt"/>
              <a:buAutoNum type="arabicPeriod" startAt="9"/>
            </a:pPr>
            <a:r>
              <a:rPr lang="sa-IN" sz="2400" dirty="0">
                <a:solidFill>
                  <a:srgbClr val="FF0000"/>
                </a:solidFill>
                <a:latin typeface="Kokila" panose="020B0604020202020204" pitchFamily="34" charset="0"/>
                <a:cs typeface="Kokila" panose="020B0604020202020204" pitchFamily="34" charset="0"/>
              </a:rPr>
              <a:t>स्त्रीजातकाध्यायः</a:t>
            </a:r>
          </a:p>
          <a:p>
            <a:pPr marL="342900" indent="-342900">
              <a:buFont typeface="+mj-lt"/>
              <a:buAutoNum type="arabicPeriod" startAt="9"/>
            </a:pPr>
            <a:r>
              <a:rPr lang="sa-IN" sz="2400" dirty="0">
                <a:solidFill>
                  <a:srgbClr val="FF0000"/>
                </a:solidFill>
                <a:latin typeface="Kokila" panose="020B0604020202020204" pitchFamily="34" charset="0"/>
                <a:cs typeface="Kokila" panose="020B0604020202020204" pitchFamily="34" charset="0"/>
              </a:rPr>
              <a:t>निर्याणाध्यायः</a:t>
            </a:r>
          </a:p>
          <a:p>
            <a:pPr marL="342900" indent="-342900">
              <a:buFont typeface="+mj-lt"/>
              <a:buAutoNum type="arabicPeriod" startAt="9"/>
            </a:pPr>
            <a:r>
              <a:rPr lang="sa-IN" sz="2400" dirty="0">
                <a:solidFill>
                  <a:srgbClr val="FF0000"/>
                </a:solidFill>
                <a:latin typeface="Kokila" panose="020B0604020202020204" pitchFamily="34" charset="0"/>
                <a:cs typeface="Kokila" panose="020B0604020202020204" pitchFamily="34" charset="0"/>
              </a:rPr>
              <a:t>नष्टजातकाध्यायः</a:t>
            </a:r>
            <a:endParaRPr lang="en-IN" sz="2400" dirty="0">
              <a:solidFill>
                <a:srgbClr val="FF0000"/>
              </a:solidFill>
              <a:latin typeface="Kokila" panose="020B0604020202020204" pitchFamily="34" charset="0"/>
              <a:cs typeface="Kokila" panose="020B0604020202020204" pitchFamily="34" charset="0"/>
            </a:endParaRPr>
          </a:p>
        </p:txBody>
      </p:sp>
    </p:spTree>
    <p:extLst>
      <p:ext uri="{BB962C8B-B14F-4D97-AF65-F5344CB8AC3E}">
        <p14:creationId xmlns:p14="http://schemas.microsoft.com/office/powerpoint/2010/main" val="21501831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4" presetClass="emph" presetSubtype="0" fill="hold" nodeType="clickEffect">
                                  <p:stCondLst>
                                    <p:cond delay="0"/>
                                  </p:stCondLst>
                                  <p:iterate type="lt">
                                    <p:tmPct val="10000"/>
                                  </p:iterate>
                                  <p:childTnLst>
                                    <p:animMotion origin="layout" path="M 0.0 0.0 L 0.0 -0.07213" pathEditMode="relative" ptsTypes="">
                                      <p:cBhvr>
                                        <p:cTn id="12" dur="250" accel="50000" decel="50000" autoRev="1" fill="hold">
                                          <p:stCondLst>
                                            <p:cond delay="0"/>
                                          </p:stCondLst>
                                        </p:cTn>
                                        <p:tgtEl>
                                          <p:spTgt spid="3">
                                            <p:txEl>
                                              <p:pRg st="0" end="0"/>
                                            </p:txEl>
                                          </p:spTgt>
                                        </p:tgtEl>
                                        <p:attrNameLst>
                                          <p:attrName>ppt_x</p:attrName>
                                          <p:attrName>ppt_y</p:attrName>
                                        </p:attrNameLst>
                                      </p:cBhvr>
                                    </p:animMotion>
                                    <p:animRot by="1500000">
                                      <p:cBhvr>
                                        <p:cTn id="13" dur="125" fill="hold">
                                          <p:stCondLst>
                                            <p:cond delay="0"/>
                                          </p:stCondLst>
                                        </p:cTn>
                                        <p:tgtEl>
                                          <p:spTgt spid="3">
                                            <p:txEl>
                                              <p:pRg st="0" end="0"/>
                                            </p:txEl>
                                          </p:spTgt>
                                        </p:tgtEl>
                                        <p:attrNameLst>
                                          <p:attrName>r</p:attrName>
                                        </p:attrNameLst>
                                      </p:cBhvr>
                                    </p:animRot>
                                    <p:animRot by="-1500000">
                                      <p:cBhvr>
                                        <p:cTn id="14" dur="125" fill="hold">
                                          <p:stCondLst>
                                            <p:cond delay="125"/>
                                          </p:stCondLst>
                                        </p:cTn>
                                        <p:tgtEl>
                                          <p:spTgt spid="3">
                                            <p:txEl>
                                              <p:pRg st="0" end="0"/>
                                            </p:txEl>
                                          </p:spTgt>
                                        </p:tgtEl>
                                        <p:attrNameLst>
                                          <p:attrName>r</p:attrName>
                                        </p:attrNameLst>
                                      </p:cBhvr>
                                    </p:animRot>
                                    <p:animRot by="-1500000">
                                      <p:cBhvr>
                                        <p:cTn id="15" dur="125" fill="hold">
                                          <p:stCondLst>
                                            <p:cond delay="250"/>
                                          </p:stCondLst>
                                        </p:cTn>
                                        <p:tgtEl>
                                          <p:spTgt spid="3">
                                            <p:txEl>
                                              <p:pRg st="0" end="0"/>
                                            </p:txEl>
                                          </p:spTgt>
                                        </p:tgtEl>
                                        <p:attrNameLst>
                                          <p:attrName>r</p:attrName>
                                        </p:attrNameLst>
                                      </p:cBhvr>
                                    </p:animRot>
                                    <p:animRot by="1500000">
                                      <p:cBhvr>
                                        <p:cTn id="16" dur="125" fill="hold">
                                          <p:stCondLst>
                                            <p:cond delay="375"/>
                                          </p:stCondLst>
                                        </p:cTn>
                                        <p:tgtEl>
                                          <p:spTgt spid="3">
                                            <p:txEl>
                                              <p:pRg st="0" end="0"/>
                                            </p:txEl>
                                          </p:spTgt>
                                        </p:tgtEl>
                                        <p:attrNameLst>
                                          <p:attrName>r</p:attrName>
                                        </p:attrNameLst>
                                      </p:cBhvr>
                                    </p:animRot>
                                  </p:childTnLst>
                                </p:cTn>
                              </p:par>
                              <p:par>
                                <p:cTn id="17" presetID="34" presetClass="emph" presetSubtype="0" fill="hold" nodeType="withEffect">
                                  <p:stCondLst>
                                    <p:cond delay="0"/>
                                  </p:stCondLst>
                                  <p:iterate type="lt">
                                    <p:tmPct val="10000"/>
                                  </p:iterate>
                                  <p:childTnLst>
                                    <p:animMotion origin="layout" path="M 0.0 0.0 L 0.0 -0.07213" pathEditMode="relative" ptsTypes="">
                                      <p:cBhvr>
                                        <p:cTn id="18" dur="250" accel="50000" decel="50000" autoRev="1" fill="hold">
                                          <p:stCondLst>
                                            <p:cond delay="0"/>
                                          </p:stCondLst>
                                        </p:cTn>
                                        <p:tgtEl>
                                          <p:spTgt spid="3">
                                            <p:txEl>
                                              <p:pRg st="1" end="1"/>
                                            </p:txEl>
                                          </p:spTgt>
                                        </p:tgtEl>
                                        <p:attrNameLst>
                                          <p:attrName>ppt_x</p:attrName>
                                          <p:attrName>ppt_y</p:attrName>
                                        </p:attrNameLst>
                                      </p:cBhvr>
                                    </p:animMotion>
                                    <p:animRot by="1500000">
                                      <p:cBhvr>
                                        <p:cTn id="19" dur="125" fill="hold">
                                          <p:stCondLst>
                                            <p:cond delay="0"/>
                                          </p:stCondLst>
                                        </p:cTn>
                                        <p:tgtEl>
                                          <p:spTgt spid="3">
                                            <p:txEl>
                                              <p:pRg st="1" end="1"/>
                                            </p:txEl>
                                          </p:spTgt>
                                        </p:tgtEl>
                                        <p:attrNameLst>
                                          <p:attrName>r</p:attrName>
                                        </p:attrNameLst>
                                      </p:cBhvr>
                                    </p:animRot>
                                    <p:animRot by="-1500000">
                                      <p:cBhvr>
                                        <p:cTn id="20" dur="125" fill="hold">
                                          <p:stCondLst>
                                            <p:cond delay="125"/>
                                          </p:stCondLst>
                                        </p:cTn>
                                        <p:tgtEl>
                                          <p:spTgt spid="3">
                                            <p:txEl>
                                              <p:pRg st="1" end="1"/>
                                            </p:txEl>
                                          </p:spTgt>
                                        </p:tgtEl>
                                        <p:attrNameLst>
                                          <p:attrName>r</p:attrName>
                                        </p:attrNameLst>
                                      </p:cBhvr>
                                    </p:animRot>
                                    <p:animRot by="-1500000">
                                      <p:cBhvr>
                                        <p:cTn id="21" dur="125" fill="hold">
                                          <p:stCondLst>
                                            <p:cond delay="250"/>
                                          </p:stCondLst>
                                        </p:cTn>
                                        <p:tgtEl>
                                          <p:spTgt spid="3">
                                            <p:txEl>
                                              <p:pRg st="1" end="1"/>
                                            </p:txEl>
                                          </p:spTgt>
                                        </p:tgtEl>
                                        <p:attrNameLst>
                                          <p:attrName>r</p:attrName>
                                        </p:attrNameLst>
                                      </p:cBhvr>
                                    </p:animRot>
                                    <p:animRot by="1500000">
                                      <p:cBhvr>
                                        <p:cTn id="22" dur="125" fill="hold">
                                          <p:stCondLst>
                                            <p:cond delay="375"/>
                                          </p:stCondLst>
                                        </p:cTn>
                                        <p:tgtEl>
                                          <p:spTgt spid="3">
                                            <p:txEl>
                                              <p:pRg st="1" end="1"/>
                                            </p:txEl>
                                          </p:spTgt>
                                        </p:tgtEl>
                                        <p:attrNameLst>
                                          <p:attrName>r</p:attrName>
                                        </p:attrNameLst>
                                      </p:cBhvr>
                                    </p:animRot>
                                  </p:childTnLst>
                                </p:cTn>
                              </p:par>
                              <p:par>
                                <p:cTn id="23" presetID="34" presetClass="emph" presetSubtype="0" fill="hold" nodeType="withEffect">
                                  <p:stCondLst>
                                    <p:cond delay="0"/>
                                  </p:stCondLst>
                                  <p:iterate type="lt">
                                    <p:tmPct val="10000"/>
                                  </p:iterate>
                                  <p:childTnLst>
                                    <p:animMotion origin="layout" path="M 0.0 0.0 L 0.0 -0.07213" pathEditMode="relative" ptsTypes="">
                                      <p:cBhvr>
                                        <p:cTn id="24" dur="250" accel="50000" decel="50000" autoRev="1" fill="hold">
                                          <p:stCondLst>
                                            <p:cond delay="0"/>
                                          </p:stCondLst>
                                        </p:cTn>
                                        <p:tgtEl>
                                          <p:spTgt spid="3">
                                            <p:txEl>
                                              <p:pRg st="2" end="2"/>
                                            </p:txEl>
                                          </p:spTgt>
                                        </p:tgtEl>
                                        <p:attrNameLst>
                                          <p:attrName>ppt_x</p:attrName>
                                          <p:attrName>ppt_y</p:attrName>
                                        </p:attrNameLst>
                                      </p:cBhvr>
                                    </p:animMotion>
                                    <p:animRot by="1500000">
                                      <p:cBhvr>
                                        <p:cTn id="25" dur="125" fill="hold">
                                          <p:stCondLst>
                                            <p:cond delay="0"/>
                                          </p:stCondLst>
                                        </p:cTn>
                                        <p:tgtEl>
                                          <p:spTgt spid="3">
                                            <p:txEl>
                                              <p:pRg st="2" end="2"/>
                                            </p:txEl>
                                          </p:spTgt>
                                        </p:tgtEl>
                                        <p:attrNameLst>
                                          <p:attrName>r</p:attrName>
                                        </p:attrNameLst>
                                      </p:cBhvr>
                                    </p:animRot>
                                    <p:animRot by="-1500000">
                                      <p:cBhvr>
                                        <p:cTn id="26" dur="125" fill="hold">
                                          <p:stCondLst>
                                            <p:cond delay="125"/>
                                          </p:stCondLst>
                                        </p:cTn>
                                        <p:tgtEl>
                                          <p:spTgt spid="3">
                                            <p:txEl>
                                              <p:pRg st="2" end="2"/>
                                            </p:txEl>
                                          </p:spTgt>
                                        </p:tgtEl>
                                        <p:attrNameLst>
                                          <p:attrName>r</p:attrName>
                                        </p:attrNameLst>
                                      </p:cBhvr>
                                    </p:animRot>
                                    <p:animRot by="-1500000">
                                      <p:cBhvr>
                                        <p:cTn id="27" dur="125" fill="hold">
                                          <p:stCondLst>
                                            <p:cond delay="250"/>
                                          </p:stCondLst>
                                        </p:cTn>
                                        <p:tgtEl>
                                          <p:spTgt spid="3">
                                            <p:txEl>
                                              <p:pRg st="2" end="2"/>
                                            </p:txEl>
                                          </p:spTgt>
                                        </p:tgtEl>
                                        <p:attrNameLst>
                                          <p:attrName>r</p:attrName>
                                        </p:attrNameLst>
                                      </p:cBhvr>
                                    </p:animRot>
                                    <p:animRot by="1500000">
                                      <p:cBhvr>
                                        <p:cTn id="28" dur="125" fill="hold">
                                          <p:stCondLst>
                                            <p:cond delay="375"/>
                                          </p:stCondLst>
                                        </p:cTn>
                                        <p:tgtEl>
                                          <p:spTgt spid="3">
                                            <p:txEl>
                                              <p:pRg st="2" end="2"/>
                                            </p:txEl>
                                          </p:spTgt>
                                        </p:tgtEl>
                                        <p:attrNameLst>
                                          <p:attrName>r</p:attrName>
                                        </p:attrNameLst>
                                      </p:cBhvr>
                                    </p:animRot>
                                  </p:childTnLst>
                                </p:cTn>
                              </p:par>
                              <p:par>
                                <p:cTn id="29" presetID="34" presetClass="emph" presetSubtype="0" fill="hold" nodeType="with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3">
                                            <p:txEl>
                                              <p:pRg st="3" end="3"/>
                                            </p:txEl>
                                          </p:spTgt>
                                        </p:tgtEl>
                                        <p:attrNameLst>
                                          <p:attrName>ppt_x</p:attrName>
                                          <p:attrName>ppt_y</p:attrName>
                                        </p:attrNameLst>
                                      </p:cBhvr>
                                    </p:animMotion>
                                    <p:animRot by="1500000">
                                      <p:cBhvr>
                                        <p:cTn id="31" dur="125" fill="hold">
                                          <p:stCondLst>
                                            <p:cond delay="0"/>
                                          </p:stCondLst>
                                        </p:cTn>
                                        <p:tgtEl>
                                          <p:spTgt spid="3">
                                            <p:txEl>
                                              <p:pRg st="3" end="3"/>
                                            </p:txEl>
                                          </p:spTgt>
                                        </p:tgtEl>
                                        <p:attrNameLst>
                                          <p:attrName>r</p:attrName>
                                        </p:attrNameLst>
                                      </p:cBhvr>
                                    </p:animRot>
                                    <p:animRot by="-1500000">
                                      <p:cBhvr>
                                        <p:cTn id="32" dur="125" fill="hold">
                                          <p:stCondLst>
                                            <p:cond delay="125"/>
                                          </p:stCondLst>
                                        </p:cTn>
                                        <p:tgtEl>
                                          <p:spTgt spid="3">
                                            <p:txEl>
                                              <p:pRg st="3" end="3"/>
                                            </p:txEl>
                                          </p:spTgt>
                                        </p:tgtEl>
                                        <p:attrNameLst>
                                          <p:attrName>r</p:attrName>
                                        </p:attrNameLst>
                                      </p:cBhvr>
                                    </p:animRot>
                                    <p:animRot by="-1500000">
                                      <p:cBhvr>
                                        <p:cTn id="33" dur="125" fill="hold">
                                          <p:stCondLst>
                                            <p:cond delay="250"/>
                                          </p:stCondLst>
                                        </p:cTn>
                                        <p:tgtEl>
                                          <p:spTgt spid="3">
                                            <p:txEl>
                                              <p:pRg st="3" end="3"/>
                                            </p:txEl>
                                          </p:spTgt>
                                        </p:tgtEl>
                                        <p:attrNameLst>
                                          <p:attrName>r</p:attrName>
                                        </p:attrNameLst>
                                      </p:cBhvr>
                                    </p:animRot>
                                    <p:animRot by="1500000">
                                      <p:cBhvr>
                                        <p:cTn id="34" dur="125" fill="hold">
                                          <p:stCondLst>
                                            <p:cond delay="375"/>
                                          </p:stCondLst>
                                        </p:cTn>
                                        <p:tgtEl>
                                          <p:spTgt spid="3">
                                            <p:txEl>
                                              <p:pRg st="3" end="3"/>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32" presetClass="emph" presetSubtype="0" fill="hold" nodeType="clickEffect">
                                  <p:stCondLst>
                                    <p:cond delay="0"/>
                                  </p:stCondLst>
                                  <p:childTnLst>
                                    <p:animRot by="120000">
                                      <p:cBhvr>
                                        <p:cTn id="38" dur="100" fill="hold">
                                          <p:stCondLst>
                                            <p:cond delay="0"/>
                                          </p:stCondLst>
                                        </p:cTn>
                                        <p:tgtEl>
                                          <p:spTgt spid="10">
                                            <p:txEl>
                                              <p:pRg st="0" end="0"/>
                                            </p:txEl>
                                          </p:spTgt>
                                        </p:tgtEl>
                                        <p:attrNameLst>
                                          <p:attrName>r</p:attrName>
                                        </p:attrNameLst>
                                      </p:cBhvr>
                                    </p:animRot>
                                    <p:animRot by="-240000">
                                      <p:cBhvr>
                                        <p:cTn id="39" dur="200" fill="hold">
                                          <p:stCondLst>
                                            <p:cond delay="200"/>
                                          </p:stCondLst>
                                        </p:cTn>
                                        <p:tgtEl>
                                          <p:spTgt spid="10">
                                            <p:txEl>
                                              <p:pRg st="0" end="0"/>
                                            </p:txEl>
                                          </p:spTgt>
                                        </p:tgtEl>
                                        <p:attrNameLst>
                                          <p:attrName>r</p:attrName>
                                        </p:attrNameLst>
                                      </p:cBhvr>
                                    </p:animRot>
                                    <p:animRot by="240000">
                                      <p:cBhvr>
                                        <p:cTn id="40" dur="200" fill="hold">
                                          <p:stCondLst>
                                            <p:cond delay="400"/>
                                          </p:stCondLst>
                                        </p:cTn>
                                        <p:tgtEl>
                                          <p:spTgt spid="10">
                                            <p:txEl>
                                              <p:pRg st="0" end="0"/>
                                            </p:txEl>
                                          </p:spTgt>
                                        </p:tgtEl>
                                        <p:attrNameLst>
                                          <p:attrName>r</p:attrName>
                                        </p:attrNameLst>
                                      </p:cBhvr>
                                    </p:animRot>
                                    <p:animRot by="-240000">
                                      <p:cBhvr>
                                        <p:cTn id="41" dur="200" fill="hold">
                                          <p:stCondLst>
                                            <p:cond delay="600"/>
                                          </p:stCondLst>
                                        </p:cTn>
                                        <p:tgtEl>
                                          <p:spTgt spid="10">
                                            <p:txEl>
                                              <p:pRg st="0" end="0"/>
                                            </p:txEl>
                                          </p:spTgt>
                                        </p:tgtEl>
                                        <p:attrNameLst>
                                          <p:attrName>r</p:attrName>
                                        </p:attrNameLst>
                                      </p:cBhvr>
                                    </p:animRot>
                                    <p:animRot by="120000">
                                      <p:cBhvr>
                                        <p:cTn id="42" dur="200" fill="hold">
                                          <p:stCondLst>
                                            <p:cond delay="800"/>
                                          </p:stCondLst>
                                        </p:cTn>
                                        <p:tgtEl>
                                          <p:spTgt spid="10">
                                            <p:txEl>
                                              <p:pRg st="0" end="0"/>
                                            </p:txEl>
                                          </p:spTgt>
                                        </p:tgtEl>
                                        <p:attrNameLst>
                                          <p:attrName>r</p:attrName>
                                        </p:attrNameLst>
                                      </p:cBhvr>
                                    </p:animRot>
                                  </p:childTnLst>
                                </p:cTn>
                              </p:par>
                              <p:par>
                                <p:cTn id="43" presetID="32" presetClass="emph" presetSubtype="0" fill="hold" nodeType="withEffect">
                                  <p:stCondLst>
                                    <p:cond delay="0"/>
                                  </p:stCondLst>
                                  <p:childTnLst>
                                    <p:animRot by="120000">
                                      <p:cBhvr>
                                        <p:cTn id="44" dur="100" fill="hold">
                                          <p:stCondLst>
                                            <p:cond delay="0"/>
                                          </p:stCondLst>
                                        </p:cTn>
                                        <p:tgtEl>
                                          <p:spTgt spid="10">
                                            <p:txEl>
                                              <p:pRg st="1" end="1"/>
                                            </p:txEl>
                                          </p:spTgt>
                                        </p:tgtEl>
                                        <p:attrNameLst>
                                          <p:attrName>r</p:attrName>
                                        </p:attrNameLst>
                                      </p:cBhvr>
                                    </p:animRot>
                                    <p:animRot by="-240000">
                                      <p:cBhvr>
                                        <p:cTn id="45" dur="200" fill="hold">
                                          <p:stCondLst>
                                            <p:cond delay="200"/>
                                          </p:stCondLst>
                                        </p:cTn>
                                        <p:tgtEl>
                                          <p:spTgt spid="10">
                                            <p:txEl>
                                              <p:pRg st="1" end="1"/>
                                            </p:txEl>
                                          </p:spTgt>
                                        </p:tgtEl>
                                        <p:attrNameLst>
                                          <p:attrName>r</p:attrName>
                                        </p:attrNameLst>
                                      </p:cBhvr>
                                    </p:animRot>
                                    <p:animRot by="240000">
                                      <p:cBhvr>
                                        <p:cTn id="46" dur="200" fill="hold">
                                          <p:stCondLst>
                                            <p:cond delay="400"/>
                                          </p:stCondLst>
                                        </p:cTn>
                                        <p:tgtEl>
                                          <p:spTgt spid="10">
                                            <p:txEl>
                                              <p:pRg st="1" end="1"/>
                                            </p:txEl>
                                          </p:spTgt>
                                        </p:tgtEl>
                                        <p:attrNameLst>
                                          <p:attrName>r</p:attrName>
                                        </p:attrNameLst>
                                      </p:cBhvr>
                                    </p:animRot>
                                    <p:animRot by="-240000">
                                      <p:cBhvr>
                                        <p:cTn id="47" dur="200" fill="hold">
                                          <p:stCondLst>
                                            <p:cond delay="600"/>
                                          </p:stCondLst>
                                        </p:cTn>
                                        <p:tgtEl>
                                          <p:spTgt spid="10">
                                            <p:txEl>
                                              <p:pRg st="1" end="1"/>
                                            </p:txEl>
                                          </p:spTgt>
                                        </p:tgtEl>
                                        <p:attrNameLst>
                                          <p:attrName>r</p:attrName>
                                        </p:attrNameLst>
                                      </p:cBhvr>
                                    </p:animRot>
                                    <p:animRot by="120000">
                                      <p:cBhvr>
                                        <p:cTn id="48" dur="200" fill="hold">
                                          <p:stCondLst>
                                            <p:cond delay="800"/>
                                          </p:stCondLst>
                                        </p:cTn>
                                        <p:tgtEl>
                                          <p:spTgt spid="10">
                                            <p:txEl>
                                              <p:pRg st="1" end="1"/>
                                            </p:txEl>
                                          </p:spTgt>
                                        </p:tgtEl>
                                        <p:attrNameLst>
                                          <p:attrName>r</p:attrName>
                                        </p:attrNameLst>
                                      </p:cBhvr>
                                    </p:animRot>
                                  </p:childTnLst>
                                </p:cTn>
                              </p:par>
                              <p:par>
                                <p:cTn id="49" presetID="32" presetClass="emph" presetSubtype="0" fill="hold" nodeType="withEffect">
                                  <p:stCondLst>
                                    <p:cond delay="0"/>
                                  </p:stCondLst>
                                  <p:childTnLst>
                                    <p:animRot by="120000">
                                      <p:cBhvr>
                                        <p:cTn id="50" dur="100" fill="hold">
                                          <p:stCondLst>
                                            <p:cond delay="0"/>
                                          </p:stCondLst>
                                        </p:cTn>
                                        <p:tgtEl>
                                          <p:spTgt spid="10">
                                            <p:txEl>
                                              <p:pRg st="2" end="2"/>
                                            </p:txEl>
                                          </p:spTgt>
                                        </p:tgtEl>
                                        <p:attrNameLst>
                                          <p:attrName>r</p:attrName>
                                        </p:attrNameLst>
                                      </p:cBhvr>
                                    </p:animRot>
                                    <p:animRot by="-240000">
                                      <p:cBhvr>
                                        <p:cTn id="51" dur="200" fill="hold">
                                          <p:stCondLst>
                                            <p:cond delay="200"/>
                                          </p:stCondLst>
                                        </p:cTn>
                                        <p:tgtEl>
                                          <p:spTgt spid="10">
                                            <p:txEl>
                                              <p:pRg st="2" end="2"/>
                                            </p:txEl>
                                          </p:spTgt>
                                        </p:tgtEl>
                                        <p:attrNameLst>
                                          <p:attrName>r</p:attrName>
                                        </p:attrNameLst>
                                      </p:cBhvr>
                                    </p:animRot>
                                    <p:animRot by="240000">
                                      <p:cBhvr>
                                        <p:cTn id="52" dur="200" fill="hold">
                                          <p:stCondLst>
                                            <p:cond delay="400"/>
                                          </p:stCondLst>
                                        </p:cTn>
                                        <p:tgtEl>
                                          <p:spTgt spid="10">
                                            <p:txEl>
                                              <p:pRg st="2" end="2"/>
                                            </p:txEl>
                                          </p:spTgt>
                                        </p:tgtEl>
                                        <p:attrNameLst>
                                          <p:attrName>r</p:attrName>
                                        </p:attrNameLst>
                                      </p:cBhvr>
                                    </p:animRot>
                                    <p:animRot by="-240000">
                                      <p:cBhvr>
                                        <p:cTn id="53" dur="200" fill="hold">
                                          <p:stCondLst>
                                            <p:cond delay="600"/>
                                          </p:stCondLst>
                                        </p:cTn>
                                        <p:tgtEl>
                                          <p:spTgt spid="10">
                                            <p:txEl>
                                              <p:pRg st="2" end="2"/>
                                            </p:txEl>
                                          </p:spTgt>
                                        </p:tgtEl>
                                        <p:attrNameLst>
                                          <p:attrName>r</p:attrName>
                                        </p:attrNameLst>
                                      </p:cBhvr>
                                    </p:animRot>
                                    <p:animRot by="120000">
                                      <p:cBhvr>
                                        <p:cTn id="54" dur="200" fill="hold">
                                          <p:stCondLst>
                                            <p:cond delay="800"/>
                                          </p:stCondLst>
                                        </p:cTn>
                                        <p:tgtEl>
                                          <p:spTgt spid="10">
                                            <p:txEl>
                                              <p:pRg st="2" end="2"/>
                                            </p:txEl>
                                          </p:spTgt>
                                        </p:tgtEl>
                                        <p:attrNameLst>
                                          <p:attrName>r</p:attrName>
                                        </p:attrNameLst>
                                      </p:cBhvr>
                                    </p:animRot>
                                  </p:childTnLst>
                                </p:cTn>
                              </p:par>
                              <p:par>
                                <p:cTn id="55" presetID="32" presetClass="emph" presetSubtype="0" fill="hold" nodeType="withEffect">
                                  <p:stCondLst>
                                    <p:cond delay="0"/>
                                  </p:stCondLst>
                                  <p:childTnLst>
                                    <p:animRot by="120000">
                                      <p:cBhvr>
                                        <p:cTn id="56" dur="100" fill="hold">
                                          <p:stCondLst>
                                            <p:cond delay="0"/>
                                          </p:stCondLst>
                                        </p:cTn>
                                        <p:tgtEl>
                                          <p:spTgt spid="10">
                                            <p:txEl>
                                              <p:pRg st="3" end="3"/>
                                            </p:txEl>
                                          </p:spTgt>
                                        </p:tgtEl>
                                        <p:attrNameLst>
                                          <p:attrName>r</p:attrName>
                                        </p:attrNameLst>
                                      </p:cBhvr>
                                    </p:animRot>
                                    <p:animRot by="-240000">
                                      <p:cBhvr>
                                        <p:cTn id="57" dur="200" fill="hold">
                                          <p:stCondLst>
                                            <p:cond delay="200"/>
                                          </p:stCondLst>
                                        </p:cTn>
                                        <p:tgtEl>
                                          <p:spTgt spid="10">
                                            <p:txEl>
                                              <p:pRg st="3" end="3"/>
                                            </p:txEl>
                                          </p:spTgt>
                                        </p:tgtEl>
                                        <p:attrNameLst>
                                          <p:attrName>r</p:attrName>
                                        </p:attrNameLst>
                                      </p:cBhvr>
                                    </p:animRot>
                                    <p:animRot by="240000">
                                      <p:cBhvr>
                                        <p:cTn id="58" dur="200" fill="hold">
                                          <p:stCondLst>
                                            <p:cond delay="400"/>
                                          </p:stCondLst>
                                        </p:cTn>
                                        <p:tgtEl>
                                          <p:spTgt spid="10">
                                            <p:txEl>
                                              <p:pRg st="3" end="3"/>
                                            </p:txEl>
                                          </p:spTgt>
                                        </p:tgtEl>
                                        <p:attrNameLst>
                                          <p:attrName>r</p:attrName>
                                        </p:attrNameLst>
                                      </p:cBhvr>
                                    </p:animRot>
                                    <p:animRot by="-240000">
                                      <p:cBhvr>
                                        <p:cTn id="59" dur="200" fill="hold">
                                          <p:stCondLst>
                                            <p:cond delay="600"/>
                                          </p:stCondLst>
                                        </p:cTn>
                                        <p:tgtEl>
                                          <p:spTgt spid="10">
                                            <p:txEl>
                                              <p:pRg st="3" end="3"/>
                                            </p:txEl>
                                          </p:spTgt>
                                        </p:tgtEl>
                                        <p:attrNameLst>
                                          <p:attrName>r</p:attrName>
                                        </p:attrNameLst>
                                      </p:cBhvr>
                                    </p:animRot>
                                    <p:animRot by="120000">
                                      <p:cBhvr>
                                        <p:cTn id="60" dur="200" fill="hold">
                                          <p:stCondLst>
                                            <p:cond delay="800"/>
                                          </p:stCondLst>
                                        </p:cTn>
                                        <p:tgtEl>
                                          <p:spTgt spid="10">
                                            <p:txEl>
                                              <p:pRg st="3" end="3"/>
                                            </p:txEl>
                                          </p:spTgt>
                                        </p:tgtEl>
                                        <p:attrNameLst>
                                          <p:attrName>r</p:attrName>
                                        </p:attrNameLst>
                                      </p:cBhvr>
                                    </p:animRot>
                                  </p:childTnLst>
                                </p:cTn>
                              </p:par>
                              <p:par>
                                <p:cTn id="61" presetID="32" presetClass="emph" presetSubtype="0" fill="hold" nodeType="withEffect">
                                  <p:stCondLst>
                                    <p:cond delay="0"/>
                                  </p:stCondLst>
                                  <p:childTnLst>
                                    <p:animRot by="120000">
                                      <p:cBhvr>
                                        <p:cTn id="62" dur="100" fill="hold">
                                          <p:stCondLst>
                                            <p:cond delay="0"/>
                                          </p:stCondLst>
                                        </p:cTn>
                                        <p:tgtEl>
                                          <p:spTgt spid="10">
                                            <p:txEl>
                                              <p:pRg st="4" end="4"/>
                                            </p:txEl>
                                          </p:spTgt>
                                        </p:tgtEl>
                                        <p:attrNameLst>
                                          <p:attrName>r</p:attrName>
                                        </p:attrNameLst>
                                      </p:cBhvr>
                                    </p:animRot>
                                    <p:animRot by="-240000">
                                      <p:cBhvr>
                                        <p:cTn id="63" dur="200" fill="hold">
                                          <p:stCondLst>
                                            <p:cond delay="200"/>
                                          </p:stCondLst>
                                        </p:cTn>
                                        <p:tgtEl>
                                          <p:spTgt spid="10">
                                            <p:txEl>
                                              <p:pRg st="4" end="4"/>
                                            </p:txEl>
                                          </p:spTgt>
                                        </p:tgtEl>
                                        <p:attrNameLst>
                                          <p:attrName>r</p:attrName>
                                        </p:attrNameLst>
                                      </p:cBhvr>
                                    </p:animRot>
                                    <p:animRot by="240000">
                                      <p:cBhvr>
                                        <p:cTn id="64" dur="200" fill="hold">
                                          <p:stCondLst>
                                            <p:cond delay="400"/>
                                          </p:stCondLst>
                                        </p:cTn>
                                        <p:tgtEl>
                                          <p:spTgt spid="10">
                                            <p:txEl>
                                              <p:pRg st="4" end="4"/>
                                            </p:txEl>
                                          </p:spTgt>
                                        </p:tgtEl>
                                        <p:attrNameLst>
                                          <p:attrName>r</p:attrName>
                                        </p:attrNameLst>
                                      </p:cBhvr>
                                    </p:animRot>
                                    <p:animRot by="-240000">
                                      <p:cBhvr>
                                        <p:cTn id="65" dur="200" fill="hold">
                                          <p:stCondLst>
                                            <p:cond delay="600"/>
                                          </p:stCondLst>
                                        </p:cTn>
                                        <p:tgtEl>
                                          <p:spTgt spid="10">
                                            <p:txEl>
                                              <p:pRg st="4" end="4"/>
                                            </p:txEl>
                                          </p:spTgt>
                                        </p:tgtEl>
                                        <p:attrNameLst>
                                          <p:attrName>r</p:attrName>
                                        </p:attrNameLst>
                                      </p:cBhvr>
                                    </p:animRot>
                                    <p:animRot by="120000">
                                      <p:cBhvr>
                                        <p:cTn id="66" dur="200" fill="hold">
                                          <p:stCondLst>
                                            <p:cond delay="800"/>
                                          </p:stCondLst>
                                        </p:cTn>
                                        <p:tgtEl>
                                          <p:spTgt spid="10">
                                            <p:txEl>
                                              <p:pRg st="4" end="4"/>
                                            </p:txEl>
                                          </p:spTgt>
                                        </p:tgtEl>
                                        <p:attrNameLst>
                                          <p:attrName>r</p:attrName>
                                        </p:attrNameLst>
                                      </p:cBhvr>
                                    </p:animRot>
                                  </p:childTnLst>
                                </p:cTn>
                              </p:par>
                              <p:par>
                                <p:cTn id="67" presetID="32" presetClass="emph" presetSubtype="0" fill="hold" nodeType="withEffect">
                                  <p:stCondLst>
                                    <p:cond delay="0"/>
                                  </p:stCondLst>
                                  <p:childTnLst>
                                    <p:animRot by="120000">
                                      <p:cBhvr>
                                        <p:cTn id="68" dur="100" fill="hold">
                                          <p:stCondLst>
                                            <p:cond delay="0"/>
                                          </p:stCondLst>
                                        </p:cTn>
                                        <p:tgtEl>
                                          <p:spTgt spid="10">
                                            <p:txEl>
                                              <p:pRg st="5" end="5"/>
                                            </p:txEl>
                                          </p:spTgt>
                                        </p:tgtEl>
                                        <p:attrNameLst>
                                          <p:attrName>r</p:attrName>
                                        </p:attrNameLst>
                                      </p:cBhvr>
                                    </p:animRot>
                                    <p:animRot by="-240000">
                                      <p:cBhvr>
                                        <p:cTn id="69" dur="200" fill="hold">
                                          <p:stCondLst>
                                            <p:cond delay="200"/>
                                          </p:stCondLst>
                                        </p:cTn>
                                        <p:tgtEl>
                                          <p:spTgt spid="10">
                                            <p:txEl>
                                              <p:pRg st="5" end="5"/>
                                            </p:txEl>
                                          </p:spTgt>
                                        </p:tgtEl>
                                        <p:attrNameLst>
                                          <p:attrName>r</p:attrName>
                                        </p:attrNameLst>
                                      </p:cBhvr>
                                    </p:animRot>
                                    <p:animRot by="240000">
                                      <p:cBhvr>
                                        <p:cTn id="70" dur="200" fill="hold">
                                          <p:stCondLst>
                                            <p:cond delay="400"/>
                                          </p:stCondLst>
                                        </p:cTn>
                                        <p:tgtEl>
                                          <p:spTgt spid="10">
                                            <p:txEl>
                                              <p:pRg st="5" end="5"/>
                                            </p:txEl>
                                          </p:spTgt>
                                        </p:tgtEl>
                                        <p:attrNameLst>
                                          <p:attrName>r</p:attrName>
                                        </p:attrNameLst>
                                      </p:cBhvr>
                                    </p:animRot>
                                    <p:animRot by="-240000">
                                      <p:cBhvr>
                                        <p:cTn id="71" dur="200" fill="hold">
                                          <p:stCondLst>
                                            <p:cond delay="600"/>
                                          </p:stCondLst>
                                        </p:cTn>
                                        <p:tgtEl>
                                          <p:spTgt spid="10">
                                            <p:txEl>
                                              <p:pRg st="5" end="5"/>
                                            </p:txEl>
                                          </p:spTgt>
                                        </p:tgtEl>
                                        <p:attrNameLst>
                                          <p:attrName>r</p:attrName>
                                        </p:attrNameLst>
                                      </p:cBhvr>
                                    </p:animRot>
                                    <p:animRot by="120000">
                                      <p:cBhvr>
                                        <p:cTn id="72" dur="200" fill="hold">
                                          <p:stCondLst>
                                            <p:cond delay="800"/>
                                          </p:stCondLst>
                                        </p:cTn>
                                        <p:tgtEl>
                                          <p:spTgt spid="10">
                                            <p:txEl>
                                              <p:pRg st="5" end="5"/>
                                            </p:txEl>
                                          </p:spTgt>
                                        </p:tgtEl>
                                        <p:attrNameLst>
                                          <p:attrName>r</p:attrName>
                                        </p:attrNameLst>
                                      </p:cBhvr>
                                    </p:animRot>
                                  </p:childTnLst>
                                </p:cTn>
                              </p:par>
                              <p:par>
                                <p:cTn id="73" presetID="32" presetClass="emph" presetSubtype="0" fill="hold" nodeType="withEffect">
                                  <p:stCondLst>
                                    <p:cond delay="0"/>
                                  </p:stCondLst>
                                  <p:childTnLst>
                                    <p:animRot by="120000">
                                      <p:cBhvr>
                                        <p:cTn id="74" dur="100" fill="hold">
                                          <p:stCondLst>
                                            <p:cond delay="0"/>
                                          </p:stCondLst>
                                        </p:cTn>
                                        <p:tgtEl>
                                          <p:spTgt spid="10">
                                            <p:txEl>
                                              <p:pRg st="6" end="6"/>
                                            </p:txEl>
                                          </p:spTgt>
                                        </p:tgtEl>
                                        <p:attrNameLst>
                                          <p:attrName>r</p:attrName>
                                        </p:attrNameLst>
                                      </p:cBhvr>
                                    </p:animRot>
                                    <p:animRot by="-240000">
                                      <p:cBhvr>
                                        <p:cTn id="75" dur="200" fill="hold">
                                          <p:stCondLst>
                                            <p:cond delay="200"/>
                                          </p:stCondLst>
                                        </p:cTn>
                                        <p:tgtEl>
                                          <p:spTgt spid="10">
                                            <p:txEl>
                                              <p:pRg st="6" end="6"/>
                                            </p:txEl>
                                          </p:spTgt>
                                        </p:tgtEl>
                                        <p:attrNameLst>
                                          <p:attrName>r</p:attrName>
                                        </p:attrNameLst>
                                      </p:cBhvr>
                                    </p:animRot>
                                    <p:animRot by="240000">
                                      <p:cBhvr>
                                        <p:cTn id="76" dur="200" fill="hold">
                                          <p:stCondLst>
                                            <p:cond delay="400"/>
                                          </p:stCondLst>
                                        </p:cTn>
                                        <p:tgtEl>
                                          <p:spTgt spid="10">
                                            <p:txEl>
                                              <p:pRg st="6" end="6"/>
                                            </p:txEl>
                                          </p:spTgt>
                                        </p:tgtEl>
                                        <p:attrNameLst>
                                          <p:attrName>r</p:attrName>
                                        </p:attrNameLst>
                                      </p:cBhvr>
                                    </p:animRot>
                                    <p:animRot by="-240000">
                                      <p:cBhvr>
                                        <p:cTn id="77" dur="200" fill="hold">
                                          <p:stCondLst>
                                            <p:cond delay="600"/>
                                          </p:stCondLst>
                                        </p:cTn>
                                        <p:tgtEl>
                                          <p:spTgt spid="10">
                                            <p:txEl>
                                              <p:pRg st="6" end="6"/>
                                            </p:txEl>
                                          </p:spTgt>
                                        </p:tgtEl>
                                        <p:attrNameLst>
                                          <p:attrName>r</p:attrName>
                                        </p:attrNameLst>
                                      </p:cBhvr>
                                    </p:animRot>
                                    <p:animRot by="120000">
                                      <p:cBhvr>
                                        <p:cTn id="78" dur="200" fill="hold">
                                          <p:stCondLst>
                                            <p:cond delay="800"/>
                                          </p:stCondLst>
                                        </p:cTn>
                                        <p:tgtEl>
                                          <p:spTgt spid="10">
                                            <p:txEl>
                                              <p:pRg st="6" end="6"/>
                                            </p:txEl>
                                          </p:spTgt>
                                        </p:tgtEl>
                                        <p:attrNameLst>
                                          <p:attrName>r</p:attrName>
                                        </p:attrNameLst>
                                      </p:cBhvr>
                                    </p:animRot>
                                  </p:childTnLst>
                                </p:cTn>
                              </p:par>
                              <p:par>
                                <p:cTn id="79" presetID="32" presetClass="emph" presetSubtype="0" fill="hold" nodeType="withEffect">
                                  <p:stCondLst>
                                    <p:cond delay="0"/>
                                  </p:stCondLst>
                                  <p:childTnLst>
                                    <p:animRot by="120000">
                                      <p:cBhvr>
                                        <p:cTn id="80" dur="100" fill="hold">
                                          <p:stCondLst>
                                            <p:cond delay="0"/>
                                          </p:stCondLst>
                                        </p:cTn>
                                        <p:tgtEl>
                                          <p:spTgt spid="10">
                                            <p:txEl>
                                              <p:pRg st="7" end="7"/>
                                            </p:txEl>
                                          </p:spTgt>
                                        </p:tgtEl>
                                        <p:attrNameLst>
                                          <p:attrName>r</p:attrName>
                                        </p:attrNameLst>
                                      </p:cBhvr>
                                    </p:animRot>
                                    <p:animRot by="-240000">
                                      <p:cBhvr>
                                        <p:cTn id="81" dur="200" fill="hold">
                                          <p:stCondLst>
                                            <p:cond delay="200"/>
                                          </p:stCondLst>
                                        </p:cTn>
                                        <p:tgtEl>
                                          <p:spTgt spid="10">
                                            <p:txEl>
                                              <p:pRg st="7" end="7"/>
                                            </p:txEl>
                                          </p:spTgt>
                                        </p:tgtEl>
                                        <p:attrNameLst>
                                          <p:attrName>r</p:attrName>
                                        </p:attrNameLst>
                                      </p:cBhvr>
                                    </p:animRot>
                                    <p:animRot by="240000">
                                      <p:cBhvr>
                                        <p:cTn id="82" dur="200" fill="hold">
                                          <p:stCondLst>
                                            <p:cond delay="400"/>
                                          </p:stCondLst>
                                        </p:cTn>
                                        <p:tgtEl>
                                          <p:spTgt spid="10">
                                            <p:txEl>
                                              <p:pRg st="7" end="7"/>
                                            </p:txEl>
                                          </p:spTgt>
                                        </p:tgtEl>
                                        <p:attrNameLst>
                                          <p:attrName>r</p:attrName>
                                        </p:attrNameLst>
                                      </p:cBhvr>
                                    </p:animRot>
                                    <p:animRot by="-240000">
                                      <p:cBhvr>
                                        <p:cTn id="83" dur="200" fill="hold">
                                          <p:stCondLst>
                                            <p:cond delay="600"/>
                                          </p:stCondLst>
                                        </p:cTn>
                                        <p:tgtEl>
                                          <p:spTgt spid="10">
                                            <p:txEl>
                                              <p:pRg st="7" end="7"/>
                                            </p:txEl>
                                          </p:spTgt>
                                        </p:tgtEl>
                                        <p:attrNameLst>
                                          <p:attrName>r</p:attrName>
                                        </p:attrNameLst>
                                      </p:cBhvr>
                                    </p:animRot>
                                    <p:animRot by="120000">
                                      <p:cBhvr>
                                        <p:cTn id="84" dur="200" fill="hold">
                                          <p:stCondLst>
                                            <p:cond delay="800"/>
                                          </p:stCondLst>
                                        </p:cTn>
                                        <p:tgtEl>
                                          <p:spTgt spid="10">
                                            <p:txEl>
                                              <p:pRg st="7" end="7"/>
                                            </p:txEl>
                                          </p:spTgt>
                                        </p:tgtEl>
                                        <p:attrNameLst>
                                          <p:attrName>r</p:attrName>
                                        </p:attrNameLst>
                                      </p:cBhvr>
                                    </p:animRot>
                                  </p:childTnLst>
                                </p:cTn>
                              </p:par>
                            </p:childTnLst>
                          </p:cTn>
                        </p:par>
                      </p:childTnLst>
                    </p:cTn>
                  </p:par>
                  <p:par>
                    <p:cTn id="85" fill="hold">
                      <p:stCondLst>
                        <p:cond delay="indefinite"/>
                      </p:stCondLst>
                      <p:childTnLst>
                        <p:par>
                          <p:cTn id="86" fill="hold">
                            <p:stCondLst>
                              <p:cond delay="0"/>
                            </p:stCondLst>
                            <p:childTnLst>
                              <p:par>
                                <p:cTn id="87" presetID="32" presetClass="emph" presetSubtype="0" fill="hold" nodeType="clickEffect">
                                  <p:stCondLst>
                                    <p:cond delay="0"/>
                                  </p:stCondLst>
                                  <p:childTnLst>
                                    <p:animRot by="120000">
                                      <p:cBhvr>
                                        <p:cTn id="88" dur="100" fill="hold">
                                          <p:stCondLst>
                                            <p:cond delay="0"/>
                                          </p:stCondLst>
                                        </p:cTn>
                                        <p:tgtEl>
                                          <p:spTgt spid="15">
                                            <p:txEl>
                                              <p:pRg st="1" end="1"/>
                                            </p:txEl>
                                          </p:spTgt>
                                        </p:tgtEl>
                                        <p:attrNameLst>
                                          <p:attrName>r</p:attrName>
                                        </p:attrNameLst>
                                      </p:cBhvr>
                                    </p:animRot>
                                    <p:animRot by="-240000">
                                      <p:cBhvr>
                                        <p:cTn id="89" dur="200" fill="hold">
                                          <p:stCondLst>
                                            <p:cond delay="200"/>
                                          </p:stCondLst>
                                        </p:cTn>
                                        <p:tgtEl>
                                          <p:spTgt spid="15">
                                            <p:txEl>
                                              <p:pRg st="1" end="1"/>
                                            </p:txEl>
                                          </p:spTgt>
                                        </p:tgtEl>
                                        <p:attrNameLst>
                                          <p:attrName>r</p:attrName>
                                        </p:attrNameLst>
                                      </p:cBhvr>
                                    </p:animRot>
                                    <p:animRot by="240000">
                                      <p:cBhvr>
                                        <p:cTn id="90" dur="200" fill="hold">
                                          <p:stCondLst>
                                            <p:cond delay="400"/>
                                          </p:stCondLst>
                                        </p:cTn>
                                        <p:tgtEl>
                                          <p:spTgt spid="15">
                                            <p:txEl>
                                              <p:pRg st="1" end="1"/>
                                            </p:txEl>
                                          </p:spTgt>
                                        </p:tgtEl>
                                        <p:attrNameLst>
                                          <p:attrName>r</p:attrName>
                                        </p:attrNameLst>
                                      </p:cBhvr>
                                    </p:animRot>
                                    <p:animRot by="-240000">
                                      <p:cBhvr>
                                        <p:cTn id="91" dur="200" fill="hold">
                                          <p:stCondLst>
                                            <p:cond delay="600"/>
                                          </p:stCondLst>
                                        </p:cTn>
                                        <p:tgtEl>
                                          <p:spTgt spid="15">
                                            <p:txEl>
                                              <p:pRg st="1" end="1"/>
                                            </p:txEl>
                                          </p:spTgt>
                                        </p:tgtEl>
                                        <p:attrNameLst>
                                          <p:attrName>r</p:attrName>
                                        </p:attrNameLst>
                                      </p:cBhvr>
                                    </p:animRot>
                                    <p:animRot by="120000">
                                      <p:cBhvr>
                                        <p:cTn id="92" dur="200" fill="hold">
                                          <p:stCondLst>
                                            <p:cond delay="800"/>
                                          </p:stCondLst>
                                        </p:cTn>
                                        <p:tgtEl>
                                          <p:spTgt spid="15">
                                            <p:txEl>
                                              <p:pRg st="1" end="1"/>
                                            </p:txEl>
                                          </p:spTgt>
                                        </p:tgtEl>
                                        <p:attrNameLst>
                                          <p:attrName>r</p:attrName>
                                        </p:attrNameLst>
                                      </p:cBhvr>
                                    </p:animRot>
                                  </p:childTnLst>
                                </p:cTn>
                              </p:par>
                              <p:par>
                                <p:cTn id="93" presetID="32" presetClass="emph" presetSubtype="0" fill="hold" nodeType="withEffect">
                                  <p:stCondLst>
                                    <p:cond delay="0"/>
                                  </p:stCondLst>
                                  <p:childTnLst>
                                    <p:animRot by="120000">
                                      <p:cBhvr>
                                        <p:cTn id="94" dur="100" fill="hold">
                                          <p:stCondLst>
                                            <p:cond delay="0"/>
                                          </p:stCondLst>
                                        </p:cTn>
                                        <p:tgtEl>
                                          <p:spTgt spid="15">
                                            <p:txEl>
                                              <p:pRg st="2" end="2"/>
                                            </p:txEl>
                                          </p:spTgt>
                                        </p:tgtEl>
                                        <p:attrNameLst>
                                          <p:attrName>r</p:attrName>
                                        </p:attrNameLst>
                                      </p:cBhvr>
                                    </p:animRot>
                                    <p:animRot by="-240000">
                                      <p:cBhvr>
                                        <p:cTn id="95" dur="200" fill="hold">
                                          <p:stCondLst>
                                            <p:cond delay="200"/>
                                          </p:stCondLst>
                                        </p:cTn>
                                        <p:tgtEl>
                                          <p:spTgt spid="15">
                                            <p:txEl>
                                              <p:pRg st="2" end="2"/>
                                            </p:txEl>
                                          </p:spTgt>
                                        </p:tgtEl>
                                        <p:attrNameLst>
                                          <p:attrName>r</p:attrName>
                                        </p:attrNameLst>
                                      </p:cBhvr>
                                    </p:animRot>
                                    <p:animRot by="240000">
                                      <p:cBhvr>
                                        <p:cTn id="96" dur="200" fill="hold">
                                          <p:stCondLst>
                                            <p:cond delay="400"/>
                                          </p:stCondLst>
                                        </p:cTn>
                                        <p:tgtEl>
                                          <p:spTgt spid="15">
                                            <p:txEl>
                                              <p:pRg st="2" end="2"/>
                                            </p:txEl>
                                          </p:spTgt>
                                        </p:tgtEl>
                                        <p:attrNameLst>
                                          <p:attrName>r</p:attrName>
                                        </p:attrNameLst>
                                      </p:cBhvr>
                                    </p:animRot>
                                    <p:animRot by="-240000">
                                      <p:cBhvr>
                                        <p:cTn id="97" dur="200" fill="hold">
                                          <p:stCondLst>
                                            <p:cond delay="600"/>
                                          </p:stCondLst>
                                        </p:cTn>
                                        <p:tgtEl>
                                          <p:spTgt spid="15">
                                            <p:txEl>
                                              <p:pRg st="2" end="2"/>
                                            </p:txEl>
                                          </p:spTgt>
                                        </p:tgtEl>
                                        <p:attrNameLst>
                                          <p:attrName>r</p:attrName>
                                        </p:attrNameLst>
                                      </p:cBhvr>
                                    </p:animRot>
                                    <p:animRot by="120000">
                                      <p:cBhvr>
                                        <p:cTn id="98" dur="200" fill="hold">
                                          <p:stCondLst>
                                            <p:cond delay="800"/>
                                          </p:stCondLst>
                                        </p:cTn>
                                        <p:tgtEl>
                                          <p:spTgt spid="15">
                                            <p:txEl>
                                              <p:pRg st="2" end="2"/>
                                            </p:txEl>
                                          </p:spTgt>
                                        </p:tgtEl>
                                        <p:attrNameLst>
                                          <p:attrName>r</p:attrName>
                                        </p:attrNameLst>
                                      </p:cBhvr>
                                    </p:animRot>
                                  </p:childTnLst>
                                </p:cTn>
                              </p:par>
                              <p:par>
                                <p:cTn id="99" presetID="32" presetClass="emph" presetSubtype="0" fill="hold" nodeType="withEffect">
                                  <p:stCondLst>
                                    <p:cond delay="0"/>
                                  </p:stCondLst>
                                  <p:childTnLst>
                                    <p:animRot by="120000">
                                      <p:cBhvr>
                                        <p:cTn id="100" dur="100" fill="hold">
                                          <p:stCondLst>
                                            <p:cond delay="0"/>
                                          </p:stCondLst>
                                        </p:cTn>
                                        <p:tgtEl>
                                          <p:spTgt spid="15">
                                            <p:txEl>
                                              <p:pRg st="3" end="3"/>
                                            </p:txEl>
                                          </p:spTgt>
                                        </p:tgtEl>
                                        <p:attrNameLst>
                                          <p:attrName>r</p:attrName>
                                        </p:attrNameLst>
                                      </p:cBhvr>
                                    </p:animRot>
                                    <p:animRot by="-240000">
                                      <p:cBhvr>
                                        <p:cTn id="101" dur="200" fill="hold">
                                          <p:stCondLst>
                                            <p:cond delay="200"/>
                                          </p:stCondLst>
                                        </p:cTn>
                                        <p:tgtEl>
                                          <p:spTgt spid="15">
                                            <p:txEl>
                                              <p:pRg st="3" end="3"/>
                                            </p:txEl>
                                          </p:spTgt>
                                        </p:tgtEl>
                                        <p:attrNameLst>
                                          <p:attrName>r</p:attrName>
                                        </p:attrNameLst>
                                      </p:cBhvr>
                                    </p:animRot>
                                    <p:animRot by="240000">
                                      <p:cBhvr>
                                        <p:cTn id="102" dur="200" fill="hold">
                                          <p:stCondLst>
                                            <p:cond delay="400"/>
                                          </p:stCondLst>
                                        </p:cTn>
                                        <p:tgtEl>
                                          <p:spTgt spid="15">
                                            <p:txEl>
                                              <p:pRg st="3" end="3"/>
                                            </p:txEl>
                                          </p:spTgt>
                                        </p:tgtEl>
                                        <p:attrNameLst>
                                          <p:attrName>r</p:attrName>
                                        </p:attrNameLst>
                                      </p:cBhvr>
                                    </p:animRot>
                                    <p:animRot by="-240000">
                                      <p:cBhvr>
                                        <p:cTn id="103" dur="200" fill="hold">
                                          <p:stCondLst>
                                            <p:cond delay="600"/>
                                          </p:stCondLst>
                                        </p:cTn>
                                        <p:tgtEl>
                                          <p:spTgt spid="15">
                                            <p:txEl>
                                              <p:pRg st="3" end="3"/>
                                            </p:txEl>
                                          </p:spTgt>
                                        </p:tgtEl>
                                        <p:attrNameLst>
                                          <p:attrName>r</p:attrName>
                                        </p:attrNameLst>
                                      </p:cBhvr>
                                    </p:animRot>
                                    <p:animRot by="120000">
                                      <p:cBhvr>
                                        <p:cTn id="104" dur="200" fill="hold">
                                          <p:stCondLst>
                                            <p:cond delay="800"/>
                                          </p:stCondLst>
                                        </p:cTn>
                                        <p:tgtEl>
                                          <p:spTgt spid="15">
                                            <p:txEl>
                                              <p:pRg st="3" end="3"/>
                                            </p:txEl>
                                          </p:spTgt>
                                        </p:tgtEl>
                                        <p:attrNameLst>
                                          <p:attrName>r</p:attrName>
                                        </p:attrNameLst>
                                      </p:cBhvr>
                                    </p:animRot>
                                  </p:childTnLst>
                                </p:cTn>
                              </p:par>
                              <p:par>
                                <p:cTn id="105" presetID="32" presetClass="emph" presetSubtype="0" fill="hold" nodeType="withEffect">
                                  <p:stCondLst>
                                    <p:cond delay="0"/>
                                  </p:stCondLst>
                                  <p:childTnLst>
                                    <p:animRot by="120000">
                                      <p:cBhvr>
                                        <p:cTn id="106" dur="100" fill="hold">
                                          <p:stCondLst>
                                            <p:cond delay="0"/>
                                          </p:stCondLst>
                                        </p:cTn>
                                        <p:tgtEl>
                                          <p:spTgt spid="15">
                                            <p:txEl>
                                              <p:pRg st="4" end="4"/>
                                            </p:txEl>
                                          </p:spTgt>
                                        </p:tgtEl>
                                        <p:attrNameLst>
                                          <p:attrName>r</p:attrName>
                                        </p:attrNameLst>
                                      </p:cBhvr>
                                    </p:animRot>
                                    <p:animRot by="-240000">
                                      <p:cBhvr>
                                        <p:cTn id="107" dur="200" fill="hold">
                                          <p:stCondLst>
                                            <p:cond delay="200"/>
                                          </p:stCondLst>
                                        </p:cTn>
                                        <p:tgtEl>
                                          <p:spTgt spid="15">
                                            <p:txEl>
                                              <p:pRg st="4" end="4"/>
                                            </p:txEl>
                                          </p:spTgt>
                                        </p:tgtEl>
                                        <p:attrNameLst>
                                          <p:attrName>r</p:attrName>
                                        </p:attrNameLst>
                                      </p:cBhvr>
                                    </p:animRot>
                                    <p:animRot by="240000">
                                      <p:cBhvr>
                                        <p:cTn id="108" dur="200" fill="hold">
                                          <p:stCondLst>
                                            <p:cond delay="400"/>
                                          </p:stCondLst>
                                        </p:cTn>
                                        <p:tgtEl>
                                          <p:spTgt spid="15">
                                            <p:txEl>
                                              <p:pRg st="4" end="4"/>
                                            </p:txEl>
                                          </p:spTgt>
                                        </p:tgtEl>
                                        <p:attrNameLst>
                                          <p:attrName>r</p:attrName>
                                        </p:attrNameLst>
                                      </p:cBhvr>
                                    </p:animRot>
                                    <p:animRot by="-240000">
                                      <p:cBhvr>
                                        <p:cTn id="109" dur="200" fill="hold">
                                          <p:stCondLst>
                                            <p:cond delay="600"/>
                                          </p:stCondLst>
                                        </p:cTn>
                                        <p:tgtEl>
                                          <p:spTgt spid="15">
                                            <p:txEl>
                                              <p:pRg st="4" end="4"/>
                                            </p:txEl>
                                          </p:spTgt>
                                        </p:tgtEl>
                                        <p:attrNameLst>
                                          <p:attrName>r</p:attrName>
                                        </p:attrNameLst>
                                      </p:cBhvr>
                                    </p:animRot>
                                    <p:animRot by="120000">
                                      <p:cBhvr>
                                        <p:cTn id="110" dur="200" fill="hold">
                                          <p:stCondLst>
                                            <p:cond delay="800"/>
                                          </p:stCondLst>
                                        </p:cTn>
                                        <p:tgtEl>
                                          <p:spTgt spid="15">
                                            <p:txEl>
                                              <p:pRg st="4" end="4"/>
                                            </p:txEl>
                                          </p:spTgt>
                                        </p:tgtEl>
                                        <p:attrNameLst>
                                          <p:attrName>r</p:attrName>
                                        </p:attrNameLst>
                                      </p:cBhvr>
                                    </p:animRot>
                                  </p:childTnLst>
                                </p:cTn>
                              </p:par>
                              <p:par>
                                <p:cTn id="111" presetID="32" presetClass="emph" presetSubtype="0" fill="hold" nodeType="withEffect">
                                  <p:stCondLst>
                                    <p:cond delay="0"/>
                                  </p:stCondLst>
                                  <p:childTnLst>
                                    <p:animRot by="120000">
                                      <p:cBhvr>
                                        <p:cTn id="112" dur="100" fill="hold">
                                          <p:stCondLst>
                                            <p:cond delay="0"/>
                                          </p:stCondLst>
                                        </p:cTn>
                                        <p:tgtEl>
                                          <p:spTgt spid="15">
                                            <p:txEl>
                                              <p:pRg st="5" end="5"/>
                                            </p:txEl>
                                          </p:spTgt>
                                        </p:tgtEl>
                                        <p:attrNameLst>
                                          <p:attrName>r</p:attrName>
                                        </p:attrNameLst>
                                      </p:cBhvr>
                                    </p:animRot>
                                    <p:animRot by="-240000">
                                      <p:cBhvr>
                                        <p:cTn id="113" dur="200" fill="hold">
                                          <p:stCondLst>
                                            <p:cond delay="200"/>
                                          </p:stCondLst>
                                        </p:cTn>
                                        <p:tgtEl>
                                          <p:spTgt spid="15">
                                            <p:txEl>
                                              <p:pRg st="5" end="5"/>
                                            </p:txEl>
                                          </p:spTgt>
                                        </p:tgtEl>
                                        <p:attrNameLst>
                                          <p:attrName>r</p:attrName>
                                        </p:attrNameLst>
                                      </p:cBhvr>
                                    </p:animRot>
                                    <p:animRot by="240000">
                                      <p:cBhvr>
                                        <p:cTn id="114" dur="200" fill="hold">
                                          <p:stCondLst>
                                            <p:cond delay="400"/>
                                          </p:stCondLst>
                                        </p:cTn>
                                        <p:tgtEl>
                                          <p:spTgt spid="15">
                                            <p:txEl>
                                              <p:pRg st="5" end="5"/>
                                            </p:txEl>
                                          </p:spTgt>
                                        </p:tgtEl>
                                        <p:attrNameLst>
                                          <p:attrName>r</p:attrName>
                                        </p:attrNameLst>
                                      </p:cBhvr>
                                    </p:animRot>
                                    <p:animRot by="-240000">
                                      <p:cBhvr>
                                        <p:cTn id="115" dur="200" fill="hold">
                                          <p:stCondLst>
                                            <p:cond delay="600"/>
                                          </p:stCondLst>
                                        </p:cTn>
                                        <p:tgtEl>
                                          <p:spTgt spid="15">
                                            <p:txEl>
                                              <p:pRg st="5" end="5"/>
                                            </p:txEl>
                                          </p:spTgt>
                                        </p:tgtEl>
                                        <p:attrNameLst>
                                          <p:attrName>r</p:attrName>
                                        </p:attrNameLst>
                                      </p:cBhvr>
                                    </p:animRot>
                                    <p:animRot by="120000">
                                      <p:cBhvr>
                                        <p:cTn id="116" dur="200" fill="hold">
                                          <p:stCondLst>
                                            <p:cond delay="800"/>
                                          </p:stCondLst>
                                        </p:cTn>
                                        <p:tgtEl>
                                          <p:spTgt spid="15">
                                            <p:txEl>
                                              <p:pRg st="5" end="5"/>
                                            </p:txEl>
                                          </p:spTgt>
                                        </p:tgtEl>
                                        <p:attrNameLst>
                                          <p:attrName>r</p:attrName>
                                        </p:attrNameLst>
                                      </p:cBhvr>
                                    </p:animRot>
                                  </p:childTnLst>
                                </p:cTn>
                              </p:par>
                              <p:par>
                                <p:cTn id="117" presetID="32" presetClass="emph" presetSubtype="0" fill="hold" nodeType="withEffect">
                                  <p:stCondLst>
                                    <p:cond delay="0"/>
                                  </p:stCondLst>
                                  <p:childTnLst>
                                    <p:animRot by="120000">
                                      <p:cBhvr>
                                        <p:cTn id="118" dur="100" fill="hold">
                                          <p:stCondLst>
                                            <p:cond delay="0"/>
                                          </p:stCondLst>
                                        </p:cTn>
                                        <p:tgtEl>
                                          <p:spTgt spid="15">
                                            <p:txEl>
                                              <p:pRg st="6" end="6"/>
                                            </p:txEl>
                                          </p:spTgt>
                                        </p:tgtEl>
                                        <p:attrNameLst>
                                          <p:attrName>r</p:attrName>
                                        </p:attrNameLst>
                                      </p:cBhvr>
                                    </p:animRot>
                                    <p:animRot by="-240000">
                                      <p:cBhvr>
                                        <p:cTn id="119" dur="200" fill="hold">
                                          <p:stCondLst>
                                            <p:cond delay="200"/>
                                          </p:stCondLst>
                                        </p:cTn>
                                        <p:tgtEl>
                                          <p:spTgt spid="15">
                                            <p:txEl>
                                              <p:pRg st="6" end="6"/>
                                            </p:txEl>
                                          </p:spTgt>
                                        </p:tgtEl>
                                        <p:attrNameLst>
                                          <p:attrName>r</p:attrName>
                                        </p:attrNameLst>
                                      </p:cBhvr>
                                    </p:animRot>
                                    <p:animRot by="240000">
                                      <p:cBhvr>
                                        <p:cTn id="120" dur="200" fill="hold">
                                          <p:stCondLst>
                                            <p:cond delay="400"/>
                                          </p:stCondLst>
                                        </p:cTn>
                                        <p:tgtEl>
                                          <p:spTgt spid="15">
                                            <p:txEl>
                                              <p:pRg st="6" end="6"/>
                                            </p:txEl>
                                          </p:spTgt>
                                        </p:tgtEl>
                                        <p:attrNameLst>
                                          <p:attrName>r</p:attrName>
                                        </p:attrNameLst>
                                      </p:cBhvr>
                                    </p:animRot>
                                    <p:animRot by="-240000">
                                      <p:cBhvr>
                                        <p:cTn id="121" dur="200" fill="hold">
                                          <p:stCondLst>
                                            <p:cond delay="600"/>
                                          </p:stCondLst>
                                        </p:cTn>
                                        <p:tgtEl>
                                          <p:spTgt spid="15">
                                            <p:txEl>
                                              <p:pRg st="6" end="6"/>
                                            </p:txEl>
                                          </p:spTgt>
                                        </p:tgtEl>
                                        <p:attrNameLst>
                                          <p:attrName>r</p:attrName>
                                        </p:attrNameLst>
                                      </p:cBhvr>
                                    </p:animRot>
                                    <p:animRot by="120000">
                                      <p:cBhvr>
                                        <p:cTn id="122" dur="200" fill="hold">
                                          <p:stCondLst>
                                            <p:cond delay="800"/>
                                          </p:stCondLst>
                                        </p:cTn>
                                        <p:tgtEl>
                                          <p:spTgt spid="15">
                                            <p:txEl>
                                              <p:pRg st="6" end="6"/>
                                            </p:txEl>
                                          </p:spTgt>
                                        </p:tgtEl>
                                        <p:attrNameLst>
                                          <p:attrName>r</p:attrName>
                                        </p:attrNameLst>
                                      </p:cBhvr>
                                    </p:animRot>
                                  </p:childTnLst>
                                </p:cTn>
                              </p:par>
                              <p:par>
                                <p:cTn id="123" presetID="32" presetClass="emph" presetSubtype="0" fill="hold" nodeType="withEffect">
                                  <p:stCondLst>
                                    <p:cond delay="0"/>
                                  </p:stCondLst>
                                  <p:childTnLst>
                                    <p:animRot by="120000">
                                      <p:cBhvr>
                                        <p:cTn id="124" dur="100" fill="hold">
                                          <p:stCondLst>
                                            <p:cond delay="0"/>
                                          </p:stCondLst>
                                        </p:cTn>
                                        <p:tgtEl>
                                          <p:spTgt spid="15">
                                            <p:txEl>
                                              <p:pRg st="7" end="7"/>
                                            </p:txEl>
                                          </p:spTgt>
                                        </p:tgtEl>
                                        <p:attrNameLst>
                                          <p:attrName>r</p:attrName>
                                        </p:attrNameLst>
                                      </p:cBhvr>
                                    </p:animRot>
                                    <p:animRot by="-240000">
                                      <p:cBhvr>
                                        <p:cTn id="125" dur="200" fill="hold">
                                          <p:stCondLst>
                                            <p:cond delay="200"/>
                                          </p:stCondLst>
                                        </p:cTn>
                                        <p:tgtEl>
                                          <p:spTgt spid="15">
                                            <p:txEl>
                                              <p:pRg st="7" end="7"/>
                                            </p:txEl>
                                          </p:spTgt>
                                        </p:tgtEl>
                                        <p:attrNameLst>
                                          <p:attrName>r</p:attrName>
                                        </p:attrNameLst>
                                      </p:cBhvr>
                                    </p:animRot>
                                    <p:animRot by="240000">
                                      <p:cBhvr>
                                        <p:cTn id="126" dur="200" fill="hold">
                                          <p:stCondLst>
                                            <p:cond delay="400"/>
                                          </p:stCondLst>
                                        </p:cTn>
                                        <p:tgtEl>
                                          <p:spTgt spid="15">
                                            <p:txEl>
                                              <p:pRg st="7" end="7"/>
                                            </p:txEl>
                                          </p:spTgt>
                                        </p:tgtEl>
                                        <p:attrNameLst>
                                          <p:attrName>r</p:attrName>
                                        </p:attrNameLst>
                                      </p:cBhvr>
                                    </p:animRot>
                                    <p:animRot by="-240000">
                                      <p:cBhvr>
                                        <p:cTn id="127" dur="200" fill="hold">
                                          <p:stCondLst>
                                            <p:cond delay="600"/>
                                          </p:stCondLst>
                                        </p:cTn>
                                        <p:tgtEl>
                                          <p:spTgt spid="15">
                                            <p:txEl>
                                              <p:pRg st="7" end="7"/>
                                            </p:txEl>
                                          </p:spTgt>
                                        </p:tgtEl>
                                        <p:attrNameLst>
                                          <p:attrName>r</p:attrName>
                                        </p:attrNameLst>
                                      </p:cBhvr>
                                    </p:animRot>
                                    <p:animRot by="120000">
                                      <p:cBhvr>
                                        <p:cTn id="128" dur="200" fill="hold">
                                          <p:stCondLst>
                                            <p:cond delay="800"/>
                                          </p:stCondLst>
                                        </p:cTn>
                                        <p:tgtEl>
                                          <p:spTgt spid="15">
                                            <p:txEl>
                                              <p:pRg st="7" end="7"/>
                                            </p:txEl>
                                          </p:spTgt>
                                        </p:tgtEl>
                                        <p:attrNameLst>
                                          <p:attrName>r</p:attrName>
                                        </p:attrNameLst>
                                      </p:cBhvr>
                                    </p:animRot>
                                  </p:childTnLst>
                                </p:cTn>
                              </p:par>
                              <p:par>
                                <p:cTn id="129" presetID="32" presetClass="emph" presetSubtype="0" fill="hold" nodeType="withEffect">
                                  <p:stCondLst>
                                    <p:cond delay="0"/>
                                  </p:stCondLst>
                                  <p:childTnLst>
                                    <p:animRot by="120000">
                                      <p:cBhvr>
                                        <p:cTn id="130" dur="100" fill="hold">
                                          <p:stCondLst>
                                            <p:cond delay="0"/>
                                          </p:stCondLst>
                                        </p:cTn>
                                        <p:tgtEl>
                                          <p:spTgt spid="15">
                                            <p:txEl>
                                              <p:pRg st="8" end="8"/>
                                            </p:txEl>
                                          </p:spTgt>
                                        </p:tgtEl>
                                        <p:attrNameLst>
                                          <p:attrName>r</p:attrName>
                                        </p:attrNameLst>
                                      </p:cBhvr>
                                    </p:animRot>
                                    <p:animRot by="-240000">
                                      <p:cBhvr>
                                        <p:cTn id="131" dur="200" fill="hold">
                                          <p:stCondLst>
                                            <p:cond delay="200"/>
                                          </p:stCondLst>
                                        </p:cTn>
                                        <p:tgtEl>
                                          <p:spTgt spid="15">
                                            <p:txEl>
                                              <p:pRg st="8" end="8"/>
                                            </p:txEl>
                                          </p:spTgt>
                                        </p:tgtEl>
                                        <p:attrNameLst>
                                          <p:attrName>r</p:attrName>
                                        </p:attrNameLst>
                                      </p:cBhvr>
                                    </p:animRot>
                                    <p:animRot by="240000">
                                      <p:cBhvr>
                                        <p:cTn id="132" dur="200" fill="hold">
                                          <p:stCondLst>
                                            <p:cond delay="400"/>
                                          </p:stCondLst>
                                        </p:cTn>
                                        <p:tgtEl>
                                          <p:spTgt spid="15">
                                            <p:txEl>
                                              <p:pRg st="8" end="8"/>
                                            </p:txEl>
                                          </p:spTgt>
                                        </p:tgtEl>
                                        <p:attrNameLst>
                                          <p:attrName>r</p:attrName>
                                        </p:attrNameLst>
                                      </p:cBhvr>
                                    </p:animRot>
                                    <p:animRot by="-240000">
                                      <p:cBhvr>
                                        <p:cTn id="133" dur="200" fill="hold">
                                          <p:stCondLst>
                                            <p:cond delay="600"/>
                                          </p:stCondLst>
                                        </p:cTn>
                                        <p:tgtEl>
                                          <p:spTgt spid="15">
                                            <p:txEl>
                                              <p:pRg st="8" end="8"/>
                                            </p:txEl>
                                          </p:spTgt>
                                        </p:tgtEl>
                                        <p:attrNameLst>
                                          <p:attrName>r</p:attrName>
                                        </p:attrNameLst>
                                      </p:cBhvr>
                                    </p:animRot>
                                    <p:animRot by="120000">
                                      <p:cBhvr>
                                        <p:cTn id="134" dur="200" fill="hold">
                                          <p:stCondLst>
                                            <p:cond delay="800"/>
                                          </p:stCondLst>
                                        </p:cTn>
                                        <p:tgtEl>
                                          <p:spTgt spid="15">
                                            <p:txEl>
                                              <p:pRg st="8" end="8"/>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650F8-2351-4917-A0BA-F26861D69AE0}"/>
              </a:ext>
            </a:extLst>
          </p:cNvPr>
          <p:cNvSpPr>
            <a:spLocks noGrp="1"/>
          </p:cNvSpPr>
          <p:nvPr>
            <p:ph type="title"/>
          </p:nvPr>
        </p:nvSpPr>
        <p:spPr>
          <a:xfrm>
            <a:off x="1251678" y="382385"/>
            <a:ext cx="10178322" cy="923901"/>
          </a:xfrm>
        </p:spPr>
        <p:txBody>
          <a:bodyPr>
            <a:normAutofit fontScale="90000"/>
          </a:bodyPr>
          <a:lstStyle/>
          <a:p>
            <a:r>
              <a:rPr lang="sa-IN" sz="5400" b="1"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मेशादीनां राशीनां नवांशानां च अधिपतयः-</a:t>
            </a:r>
            <a:br>
              <a:rPr lang="en-IN" sz="5400" dirty="0">
                <a:effectLst/>
                <a:latin typeface="Calibri" panose="020F0502020204030204" pitchFamily="34" charset="0"/>
                <a:ea typeface="Calibri" panose="020F0502020204030204" pitchFamily="34" charset="0"/>
                <a:cs typeface="Mangal" panose="02040503050203030202" pitchFamily="18" charset="0"/>
              </a:rPr>
            </a:br>
            <a:endParaRPr lang="en-IN" dirty="0"/>
          </a:p>
        </p:txBody>
      </p:sp>
      <p:sp>
        <p:nvSpPr>
          <p:cNvPr id="3" name="Content Placeholder 2">
            <a:extLst>
              <a:ext uri="{FF2B5EF4-FFF2-40B4-BE49-F238E27FC236}">
                <a16:creationId xmlns:a16="http://schemas.microsoft.com/office/drawing/2014/main" id="{1B6CAB95-0CCD-4088-9F34-3A5B8AD4AB46}"/>
              </a:ext>
            </a:extLst>
          </p:cNvPr>
          <p:cNvSpPr>
            <a:spLocks noGrp="1"/>
          </p:cNvSpPr>
          <p:nvPr>
            <p:ph idx="1"/>
          </p:nvPr>
        </p:nvSpPr>
        <p:spPr>
          <a:xfrm>
            <a:off x="1326323" y="1772817"/>
            <a:ext cx="10178322" cy="4702798"/>
          </a:xfrm>
        </p:spPr>
        <p:txBody>
          <a:bodyPr/>
          <a:lstStyle/>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कुजशुक्रज्ञेन्द्वर्कज्ञशुक्रकुजजीवसौरियमगुरवः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भेशा नवांशकानामजमकरतुलाकुलीराद्याः ॥8॥</a:t>
            </a:r>
            <a:endParaRPr lang="en-US"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228600" marR="0" algn="just">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कुज-शुक्र-ज्ञ-इन्दु-अर्क-ज्ञ-शुक्र-कुज-जीव-सौरि-यम-गुरवः, भेशाः, नवांशकानाम्, अज-मकर-तुला-कुलीराद्याः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just">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228600" marR="0" algn="just">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अन्वयः-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भेशाः कुज-शुक्र-ज्ञ-इन्दु-अर्क-ज्ञ-शुक्र-कुज-जीव-सौरि-यम-गुरवः । नवांशकानाम् अज-मकर-तुला-कुलीराद्याः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endParaRPr lang="en-IN" dirty="0"/>
          </a:p>
        </p:txBody>
      </p:sp>
    </p:spTree>
    <p:extLst>
      <p:ext uri="{BB962C8B-B14F-4D97-AF65-F5344CB8AC3E}">
        <p14:creationId xmlns:p14="http://schemas.microsoft.com/office/powerpoint/2010/main" val="185201278"/>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04BE3-6D96-42DF-A884-5D1D2B45FC0A}"/>
              </a:ext>
            </a:extLst>
          </p:cNvPr>
          <p:cNvSpPr>
            <a:spLocks noGrp="1"/>
          </p:cNvSpPr>
          <p:nvPr>
            <p:ph type="title"/>
          </p:nvPr>
        </p:nvSpPr>
        <p:spPr>
          <a:xfrm>
            <a:off x="1111719" y="279748"/>
            <a:ext cx="10178322" cy="765280"/>
          </a:xfrm>
        </p:spPr>
        <p:txBody>
          <a:bodyPr>
            <a:normAutofit/>
          </a:bodyPr>
          <a:lstStyle/>
          <a:p>
            <a:r>
              <a:rPr lang="sa-IN" sz="40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राशीनां अधिपतयः-</a:t>
            </a:r>
            <a:endParaRPr lang="en-IN" sz="4000" dirty="0">
              <a:solidFill>
                <a:srgbClr val="336600"/>
              </a:solidFill>
            </a:endParaRPr>
          </a:p>
        </p:txBody>
      </p:sp>
      <p:sp>
        <p:nvSpPr>
          <p:cNvPr id="4" name="Flowchart: Connector 3">
            <a:extLst>
              <a:ext uri="{FF2B5EF4-FFF2-40B4-BE49-F238E27FC236}">
                <a16:creationId xmlns:a16="http://schemas.microsoft.com/office/drawing/2014/main" id="{1C5416F2-FFB0-484A-9E87-6B56B4508FDD}"/>
              </a:ext>
            </a:extLst>
          </p:cNvPr>
          <p:cNvSpPr/>
          <p:nvPr/>
        </p:nvSpPr>
        <p:spPr>
          <a:xfrm>
            <a:off x="3519196" y="1595705"/>
            <a:ext cx="4873689" cy="4457530"/>
          </a:xfrm>
          <a:prstGeom prst="flowChartConnector">
            <a:avLst/>
          </a:prstGeom>
          <a:ln>
            <a:solidFill>
              <a:schemeClr val="tx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6" name="Straight Connector 5">
            <a:extLst>
              <a:ext uri="{FF2B5EF4-FFF2-40B4-BE49-F238E27FC236}">
                <a16:creationId xmlns:a16="http://schemas.microsoft.com/office/drawing/2014/main" id="{1AAF93CD-CF58-4D10-A102-1C6581CFD6CC}"/>
              </a:ext>
            </a:extLst>
          </p:cNvPr>
          <p:cNvCxnSpPr>
            <a:cxnSpLocks/>
          </p:cNvCxnSpPr>
          <p:nvPr/>
        </p:nvCxnSpPr>
        <p:spPr>
          <a:xfrm>
            <a:off x="4301413" y="2211355"/>
            <a:ext cx="3256383"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EF0377B9-FF7D-4BC7-A610-975FB9BD67E3}"/>
              </a:ext>
            </a:extLst>
          </p:cNvPr>
          <p:cNvCxnSpPr>
            <a:cxnSpLocks/>
          </p:cNvCxnSpPr>
          <p:nvPr/>
        </p:nvCxnSpPr>
        <p:spPr>
          <a:xfrm>
            <a:off x="3722914" y="3026229"/>
            <a:ext cx="4441372" cy="0"/>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897776D7-38D8-49F3-98EC-9CB624087E0E}"/>
              </a:ext>
            </a:extLst>
          </p:cNvPr>
          <p:cNvCxnSpPr>
            <a:cxnSpLocks/>
            <a:endCxn id="4" idx="6"/>
          </p:cNvCxnSpPr>
          <p:nvPr/>
        </p:nvCxnSpPr>
        <p:spPr>
          <a:xfrm>
            <a:off x="3519196" y="3812029"/>
            <a:ext cx="4873689" cy="12441"/>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2786FA64-E70F-4643-8C9C-F41DBB7E7022}"/>
              </a:ext>
            </a:extLst>
          </p:cNvPr>
          <p:cNvCxnSpPr>
            <a:cxnSpLocks/>
          </p:cNvCxnSpPr>
          <p:nvPr/>
        </p:nvCxnSpPr>
        <p:spPr>
          <a:xfrm>
            <a:off x="3750906" y="4665305"/>
            <a:ext cx="4413380" cy="0"/>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B15AFB47-EC2F-4D03-9233-6ADF4A0FF2BD}"/>
              </a:ext>
            </a:extLst>
          </p:cNvPr>
          <p:cNvCxnSpPr>
            <a:cxnSpLocks/>
          </p:cNvCxnSpPr>
          <p:nvPr/>
        </p:nvCxnSpPr>
        <p:spPr>
          <a:xfrm>
            <a:off x="4327848" y="5489511"/>
            <a:ext cx="3256383" cy="0"/>
          </a:xfrm>
          <a:prstGeom prst="line">
            <a:avLst/>
          </a:prstGeom>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id="{5A46D294-9814-4B02-A39C-9100CC9A5073}"/>
              </a:ext>
            </a:extLst>
          </p:cNvPr>
          <p:cNvSpPr txBox="1"/>
          <p:nvPr/>
        </p:nvSpPr>
        <p:spPr>
          <a:xfrm flipH="1">
            <a:off x="5684986" y="5555996"/>
            <a:ext cx="822028" cy="584775"/>
          </a:xfrm>
          <a:prstGeom prst="rect">
            <a:avLst/>
          </a:prstGeom>
          <a:noFill/>
        </p:spPr>
        <p:txBody>
          <a:bodyPr wrap="square" rtlCol="0">
            <a:spAutoFit/>
          </a:bodyPr>
          <a:lstStyle/>
          <a:p>
            <a:r>
              <a:rPr lang="sa-IN" sz="3200" b="1" dirty="0">
                <a:solidFill>
                  <a:schemeClr val="tx1">
                    <a:lumMod val="95000"/>
                    <a:lumOff val="5000"/>
                  </a:schemeClr>
                </a:solidFill>
                <a:latin typeface="Kokila" panose="020B0604020202020204" pitchFamily="34" charset="0"/>
                <a:cs typeface="Kokila" panose="020B0604020202020204" pitchFamily="34" charset="0"/>
              </a:rPr>
              <a:t>शनिः</a:t>
            </a:r>
            <a:endParaRPr lang="en-IN" sz="3200" b="1" dirty="0">
              <a:solidFill>
                <a:schemeClr val="tx1">
                  <a:lumMod val="95000"/>
                  <a:lumOff val="5000"/>
                </a:schemeClr>
              </a:solidFill>
              <a:latin typeface="Kokila" panose="020B0604020202020204" pitchFamily="34" charset="0"/>
              <a:cs typeface="Kokila" panose="020B0604020202020204" pitchFamily="34" charset="0"/>
            </a:endParaRPr>
          </a:p>
        </p:txBody>
      </p:sp>
      <p:sp>
        <p:nvSpPr>
          <p:cNvPr id="28" name="TextBox 27">
            <a:extLst>
              <a:ext uri="{FF2B5EF4-FFF2-40B4-BE49-F238E27FC236}">
                <a16:creationId xmlns:a16="http://schemas.microsoft.com/office/drawing/2014/main" id="{5EB09EE8-0BAA-4A30-824C-55D997DA6ADA}"/>
              </a:ext>
            </a:extLst>
          </p:cNvPr>
          <p:cNvSpPr txBox="1"/>
          <p:nvPr/>
        </p:nvSpPr>
        <p:spPr>
          <a:xfrm flipH="1">
            <a:off x="5749833" y="5872065"/>
            <a:ext cx="822028" cy="369332"/>
          </a:xfrm>
          <a:prstGeom prst="rect">
            <a:avLst/>
          </a:prstGeom>
          <a:noFill/>
        </p:spPr>
        <p:txBody>
          <a:bodyPr wrap="square" rtlCol="0">
            <a:spAutoFit/>
          </a:bodyPr>
          <a:lstStyle/>
          <a:p>
            <a:endParaRPr lang="en-IN" dirty="0"/>
          </a:p>
        </p:txBody>
      </p:sp>
      <p:sp>
        <p:nvSpPr>
          <p:cNvPr id="30" name="TextBox 29">
            <a:extLst>
              <a:ext uri="{FF2B5EF4-FFF2-40B4-BE49-F238E27FC236}">
                <a16:creationId xmlns:a16="http://schemas.microsoft.com/office/drawing/2014/main" id="{FCD05DC8-12D6-413E-98FA-63D0D2147CF0}"/>
              </a:ext>
            </a:extLst>
          </p:cNvPr>
          <p:cNvSpPr txBox="1"/>
          <p:nvPr/>
        </p:nvSpPr>
        <p:spPr>
          <a:xfrm flipH="1">
            <a:off x="5068390" y="1700213"/>
            <a:ext cx="822028" cy="584775"/>
          </a:xfrm>
          <a:prstGeom prst="rect">
            <a:avLst/>
          </a:prstGeom>
          <a:noFill/>
        </p:spPr>
        <p:txBody>
          <a:bodyPr wrap="square" rtlCol="0">
            <a:spAutoFit/>
          </a:bodyPr>
          <a:lstStyle/>
          <a:p>
            <a:r>
              <a:rPr lang="sa-IN" sz="3200" b="1" dirty="0">
                <a:latin typeface="Kokila" panose="020B0604020202020204" pitchFamily="34" charset="0"/>
                <a:cs typeface="Kokila" panose="020B0604020202020204" pitchFamily="34" charset="0"/>
              </a:rPr>
              <a:t>सूर्यः</a:t>
            </a:r>
            <a:endParaRPr lang="en-IN" sz="3200" b="1" dirty="0">
              <a:latin typeface="Kokila" panose="020B0604020202020204" pitchFamily="34" charset="0"/>
              <a:cs typeface="Kokila" panose="020B0604020202020204" pitchFamily="34" charset="0"/>
            </a:endParaRPr>
          </a:p>
        </p:txBody>
      </p:sp>
      <p:sp>
        <p:nvSpPr>
          <p:cNvPr id="40" name="TextBox 39">
            <a:extLst>
              <a:ext uri="{FF2B5EF4-FFF2-40B4-BE49-F238E27FC236}">
                <a16:creationId xmlns:a16="http://schemas.microsoft.com/office/drawing/2014/main" id="{886B0EF9-BC0C-4422-B0FE-A377BB035D9A}"/>
              </a:ext>
            </a:extLst>
          </p:cNvPr>
          <p:cNvSpPr txBox="1"/>
          <p:nvPr/>
        </p:nvSpPr>
        <p:spPr>
          <a:xfrm flipH="1">
            <a:off x="5684985" y="3213744"/>
            <a:ext cx="1064623" cy="584775"/>
          </a:xfrm>
          <a:prstGeom prst="rect">
            <a:avLst/>
          </a:prstGeom>
          <a:noFill/>
        </p:spPr>
        <p:txBody>
          <a:bodyPr wrap="square" rtlCol="0">
            <a:spAutoFit/>
          </a:bodyPr>
          <a:lstStyle/>
          <a:p>
            <a:r>
              <a:rPr lang="sa-IN" sz="3200" b="1" dirty="0">
                <a:latin typeface="Kokila" panose="020B0604020202020204" pitchFamily="34" charset="0"/>
                <a:cs typeface="Kokila" panose="020B0604020202020204" pitchFamily="34" charset="0"/>
              </a:rPr>
              <a:t>शुक्रः</a:t>
            </a:r>
            <a:endParaRPr lang="en-IN" sz="3200" b="1" dirty="0">
              <a:latin typeface="Kokila" panose="020B0604020202020204" pitchFamily="34" charset="0"/>
              <a:cs typeface="Kokila" panose="020B0604020202020204" pitchFamily="34" charset="0"/>
            </a:endParaRPr>
          </a:p>
        </p:txBody>
      </p:sp>
      <p:sp>
        <p:nvSpPr>
          <p:cNvPr id="44" name="TextBox 43">
            <a:extLst>
              <a:ext uri="{FF2B5EF4-FFF2-40B4-BE49-F238E27FC236}">
                <a16:creationId xmlns:a16="http://schemas.microsoft.com/office/drawing/2014/main" id="{DF41B7A8-DD50-491B-8D86-8B9C76570993}"/>
              </a:ext>
            </a:extLst>
          </p:cNvPr>
          <p:cNvSpPr txBox="1"/>
          <p:nvPr/>
        </p:nvSpPr>
        <p:spPr>
          <a:xfrm flipH="1">
            <a:off x="5712665" y="2526374"/>
            <a:ext cx="1064623" cy="584775"/>
          </a:xfrm>
          <a:prstGeom prst="rect">
            <a:avLst/>
          </a:prstGeom>
          <a:noFill/>
        </p:spPr>
        <p:txBody>
          <a:bodyPr wrap="square" rtlCol="0">
            <a:spAutoFit/>
          </a:bodyPr>
          <a:lstStyle/>
          <a:p>
            <a:r>
              <a:rPr lang="sa-IN" sz="3200" b="1" dirty="0">
                <a:latin typeface="Kokila" panose="020B0604020202020204" pitchFamily="34" charset="0"/>
                <a:cs typeface="Kokila" panose="020B0604020202020204" pitchFamily="34" charset="0"/>
              </a:rPr>
              <a:t>बुधः</a:t>
            </a:r>
            <a:endParaRPr lang="en-IN" sz="3200" b="1" dirty="0">
              <a:latin typeface="Kokila" panose="020B0604020202020204" pitchFamily="34" charset="0"/>
              <a:cs typeface="Kokila" panose="020B0604020202020204" pitchFamily="34" charset="0"/>
            </a:endParaRPr>
          </a:p>
        </p:txBody>
      </p:sp>
      <p:sp>
        <p:nvSpPr>
          <p:cNvPr id="45" name="TextBox 44">
            <a:extLst>
              <a:ext uri="{FF2B5EF4-FFF2-40B4-BE49-F238E27FC236}">
                <a16:creationId xmlns:a16="http://schemas.microsoft.com/office/drawing/2014/main" id="{2725F64B-DC50-48B1-BFB6-27E65C528657}"/>
              </a:ext>
            </a:extLst>
          </p:cNvPr>
          <p:cNvSpPr txBox="1"/>
          <p:nvPr/>
        </p:nvSpPr>
        <p:spPr>
          <a:xfrm>
            <a:off x="5684986" y="4746701"/>
            <a:ext cx="1064623" cy="584775"/>
          </a:xfrm>
          <a:prstGeom prst="rect">
            <a:avLst/>
          </a:prstGeom>
          <a:noFill/>
        </p:spPr>
        <p:txBody>
          <a:bodyPr wrap="square" rtlCol="0">
            <a:spAutoFit/>
          </a:bodyPr>
          <a:lstStyle/>
          <a:p>
            <a:r>
              <a:rPr lang="sa-IN" sz="3200" b="1" dirty="0">
                <a:latin typeface="Kokila" panose="020B0604020202020204" pitchFamily="34" charset="0"/>
                <a:cs typeface="Kokila" panose="020B0604020202020204" pitchFamily="34" charset="0"/>
              </a:rPr>
              <a:t>गुरुः</a:t>
            </a:r>
            <a:endParaRPr lang="en-IN" sz="3200" b="1" dirty="0">
              <a:latin typeface="Kokila" panose="020B0604020202020204" pitchFamily="34" charset="0"/>
              <a:cs typeface="Kokila" panose="020B0604020202020204" pitchFamily="34" charset="0"/>
            </a:endParaRPr>
          </a:p>
        </p:txBody>
      </p:sp>
      <p:sp>
        <p:nvSpPr>
          <p:cNvPr id="47" name="TextBox 46">
            <a:extLst>
              <a:ext uri="{FF2B5EF4-FFF2-40B4-BE49-F238E27FC236}">
                <a16:creationId xmlns:a16="http://schemas.microsoft.com/office/drawing/2014/main" id="{8D6E4545-FFC9-4B25-9EB0-60E692B39E7E}"/>
              </a:ext>
            </a:extLst>
          </p:cNvPr>
          <p:cNvSpPr txBox="1"/>
          <p:nvPr/>
        </p:nvSpPr>
        <p:spPr>
          <a:xfrm flipH="1">
            <a:off x="5684986" y="3947571"/>
            <a:ext cx="1064623" cy="584775"/>
          </a:xfrm>
          <a:prstGeom prst="rect">
            <a:avLst/>
          </a:prstGeom>
          <a:noFill/>
        </p:spPr>
        <p:txBody>
          <a:bodyPr wrap="square" rtlCol="0">
            <a:spAutoFit/>
          </a:bodyPr>
          <a:lstStyle/>
          <a:p>
            <a:r>
              <a:rPr lang="sa-IN" sz="3200" b="1" dirty="0">
                <a:latin typeface="Kokila" panose="020B0604020202020204" pitchFamily="34" charset="0"/>
                <a:cs typeface="Kokila" panose="020B0604020202020204" pitchFamily="34" charset="0"/>
              </a:rPr>
              <a:t>भौमः</a:t>
            </a:r>
            <a:endParaRPr lang="en-IN" sz="3200" b="1" dirty="0">
              <a:latin typeface="Kokila" panose="020B0604020202020204" pitchFamily="34" charset="0"/>
              <a:cs typeface="Kokila" panose="020B0604020202020204" pitchFamily="34" charset="0"/>
            </a:endParaRPr>
          </a:p>
        </p:txBody>
      </p:sp>
      <p:sp>
        <p:nvSpPr>
          <p:cNvPr id="50" name="TextBox 49">
            <a:extLst>
              <a:ext uri="{FF2B5EF4-FFF2-40B4-BE49-F238E27FC236}">
                <a16:creationId xmlns:a16="http://schemas.microsoft.com/office/drawing/2014/main" id="{5A919558-E9DF-4E5F-8F8E-D897CEC694E3}"/>
              </a:ext>
            </a:extLst>
          </p:cNvPr>
          <p:cNvSpPr txBox="1"/>
          <p:nvPr/>
        </p:nvSpPr>
        <p:spPr>
          <a:xfrm>
            <a:off x="6180130" y="1663792"/>
            <a:ext cx="1138955" cy="584775"/>
          </a:xfrm>
          <a:prstGeom prst="rect">
            <a:avLst/>
          </a:prstGeom>
          <a:noFill/>
        </p:spPr>
        <p:txBody>
          <a:bodyPr wrap="square" rtlCol="0">
            <a:spAutoFit/>
          </a:bodyPr>
          <a:lstStyle/>
          <a:p>
            <a:r>
              <a:rPr lang="sa-IN" sz="3200" b="1" dirty="0">
                <a:latin typeface="Kokila" panose="020B0604020202020204" pitchFamily="34" charset="0"/>
                <a:cs typeface="Kokila" panose="020B0604020202020204" pitchFamily="34" charset="0"/>
              </a:rPr>
              <a:t>चन्द्रः</a:t>
            </a:r>
            <a:endParaRPr lang="en-IN" sz="3200" b="1" dirty="0">
              <a:latin typeface="Kokila" panose="020B0604020202020204" pitchFamily="34" charset="0"/>
              <a:cs typeface="Kokila" panose="020B0604020202020204" pitchFamily="34" charset="0"/>
            </a:endParaRPr>
          </a:p>
        </p:txBody>
      </p:sp>
      <p:cxnSp>
        <p:nvCxnSpPr>
          <p:cNvPr id="52" name="Straight Connector 51">
            <a:extLst>
              <a:ext uri="{FF2B5EF4-FFF2-40B4-BE49-F238E27FC236}">
                <a16:creationId xmlns:a16="http://schemas.microsoft.com/office/drawing/2014/main" id="{4118407F-3758-4FE3-8BE7-F4B6476D3E66}"/>
              </a:ext>
            </a:extLst>
          </p:cNvPr>
          <p:cNvCxnSpPr>
            <a:cxnSpLocks/>
            <a:stCxn id="4" idx="0"/>
          </p:cNvCxnSpPr>
          <p:nvPr/>
        </p:nvCxnSpPr>
        <p:spPr>
          <a:xfrm>
            <a:off x="5956041" y="1595705"/>
            <a:ext cx="1555" cy="644725"/>
          </a:xfrm>
          <a:prstGeom prst="line">
            <a:avLst/>
          </a:prstGeom>
        </p:spPr>
        <p:style>
          <a:lnRef idx="1">
            <a:schemeClr val="dk1"/>
          </a:lnRef>
          <a:fillRef idx="0">
            <a:schemeClr val="dk1"/>
          </a:fillRef>
          <a:effectRef idx="0">
            <a:schemeClr val="dk1"/>
          </a:effectRef>
          <a:fontRef idx="minor">
            <a:schemeClr val="tx1"/>
          </a:fontRef>
        </p:style>
      </p:cxnSp>
      <p:sp>
        <p:nvSpPr>
          <p:cNvPr id="55" name="Text Box 33">
            <a:extLst>
              <a:ext uri="{FF2B5EF4-FFF2-40B4-BE49-F238E27FC236}">
                <a16:creationId xmlns:a16="http://schemas.microsoft.com/office/drawing/2014/main" id="{0ADEE768-EDC8-407F-828F-A7D35FEA8131}"/>
              </a:ext>
            </a:extLst>
          </p:cNvPr>
          <p:cNvSpPr txBox="1">
            <a:spLocks noGrp="1" noChangeArrowheads="1"/>
          </p:cNvSpPr>
          <p:nvPr>
            <p:ph idx="1"/>
          </p:nvPr>
        </p:nvSpPr>
        <p:spPr bwMode="auto">
          <a:xfrm>
            <a:off x="8380834" y="4110895"/>
            <a:ext cx="756012" cy="557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buNone/>
            </a:pPr>
            <a:r>
              <a:rPr lang="sa-IN" altLang="en-US" sz="2800" dirty="0">
                <a:solidFill>
                  <a:srgbClr val="FF0000"/>
                </a:solidFill>
                <a:latin typeface="Kokila" panose="020B0604020202020204" pitchFamily="34" charset="0"/>
                <a:cs typeface="Kokila" panose="020B0604020202020204" pitchFamily="34" charset="0"/>
              </a:rPr>
              <a:t>1.मेषः</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59" name="Text Box 33">
            <a:extLst>
              <a:ext uri="{FF2B5EF4-FFF2-40B4-BE49-F238E27FC236}">
                <a16:creationId xmlns:a16="http://schemas.microsoft.com/office/drawing/2014/main" id="{9EC22926-2043-4358-9ABD-61CFCAE47AC5}"/>
              </a:ext>
            </a:extLst>
          </p:cNvPr>
          <p:cNvSpPr txBox="1">
            <a:spLocks noChangeArrowheads="1"/>
          </p:cNvSpPr>
          <p:nvPr/>
        </p:nvSpPr>
        <p:spPr bwMode="auto">
          <a:xfrm>
            <a:off x="5791200" y="1782763"/>
            <a:ext cx="239845" cy="390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hi-IN" altLang="en-US" sz="2000" dirty="0">
                <a:cs typeface="Mangal" panose="02040503050203030202" pitchFamily="18" charset="0"/>
              </a:rPr>
              <a:t>:</a:t>
            </a:r>
            <a:endParaRPr lang="en-US" altLang="en-US" sz="2000" dirty="0">
              <a:cs typeface="Mangal" panose="02040503050203030202" pitchFamily="18" charset="0"/>
            </a:endParaRPr>
          </a:p>
        </p:txBody>
      </p:sp>
      <p:sp>
        <p:nvSpPr>
          <p:cNvPr id="61" name="Text Box 33">
            <a:extLst>
              <a:ext uri="{FF2B5EF4-FFF2-40B4-BE49-F238E27FC236}">
                <a16:creationId xmlns:a16="http://schemas.microsoft.com/office/drawing/2014/main" id="{BD2D7277-3903-47F5-A23C-50E73ED4DCE9}"/>
              </a:ext>
            </a:extLst>
          </p:cNvPr>
          <p:cNvSpPr txBox="1">
            <a:spLocks noChangeArrowheads="1"/>
          </p:cNvSpPr>
          <p:nvPr/>
        </p:nvSpPr>
        <p:spPr bwMode="auto">
          <a:xfrm>
            <a:off x="8086990" y="2341036"/>
            <a:ext cx="993256"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3.मिथुनः</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63" name="Text Box 33">
            <a:extLst>
              <a:ext uri="{FF2B5EF4-FFF2-40B4-BE49-F238E27FC236}">
                <a16:creationId xmlns:a16="http://schemas.microsoft.com/office/drawing/2014/main" id="{E6ADD69C-A528-4320-9039-564ACB206D83}"/>
              </a:ext>
            </a:extLst>
          </p:cNvPr>
          <p:cNvSpPr txBox="1">
            <a:spLocks noChangeArrowheads="1"/>
          </p:cNvSpPr>
          <p:nvPr/>
        </p:nvSpPr>
        <p:spPr bwMode="auto">
          <a:xfrm>
            <a:off x="8392885" y="3230413"/>
            <a:ext cx="757615"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2.वृषः</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65" name="Text Box 33">
            <a:extLst>
              <a:ext uri="{FF2B5EF4-FFF2-40B4-BE49-F238E27FC236}">
                <a16:creationId xmlns:a16="http://schemas.microsoft.com/office/drawing/2014/main" id="{E9FEEFDB-6F86-4FFC-835D-C1992B7052C8}"/>
              </a:ext>
            </a:extLst>
          </p:cNvPr>
          <p:cNvSpPr txBox="1">
            <a:spLocks noChangeArrowheads="1"/>
          </p:cNvSpPr>
          <p:nvPr/>
        </p:nvSpPr>
        <p:spPr bwMode="auto">
          <a:xfrm>
            <a:off x="2956110" y="2403796"/>
            <a:ext cx="876237"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6.कन्या</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67" name="Text Box 33">
            <a:extLst>
              <a:ext uri="{FF2B5EF4-FFF2-40B4-BE49-F238E27FC236}">
                <a16:creationId xmlns:a16="http://schemas.microsoft.com/office/drawing/2014/main" id="{4134EA35-C6C9-4839-96D9-96BD74E20BEB}"/>
              </a:ext>
            </a:extLst>
          </p:cNvPr>
          <p:cNvSpPr txBox="1">
            <a:spLocks noChangeArrowheads="1"/>
          </p:cNvSpPr>
          <p:nvPr/>
        </p:nvSpPr>
        <p:spPr bwMode="auto">
          <a:xfrm>
            <a:off x="2702085" y="3211887"/>
            <a:ext cx="788072"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7.तुला</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69" name="Text Box 33">
            <a:extLst>
              <a:ext uri="{FF2B5EF4-FFF2-40B4-BE49-F238E27FC236}">
                <a16:creationId xmlns:a16="http://schemas.microsoft.com/office/drawing/2014/main" id="{C5AC4D0B-BAAE-49E3-B8C4-49730D60D209}"/>
              </a:ext>
            </a:extLst>
          </p:cNvPr>
          <p:cNvSpPr txBox="1">
            <a:spLocks noChangeArrowheads="1"/>
          </p:cNvSpPr>
          <p:nvPr/>
        </p:nvSpPr>
        <p:spPr bwMode="auto">
          <a:xfrm>
            <a:off x="2561021" y="4071322"/>
            <a:ext cx="1070200"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8.वृश्चिकः</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71" name="Text Box 33">
            <a:extLst>
              <a:ext uri="{FF2B5EF4-FFF2-40B4-BE49-F238E27FC236}">
                <a16:creationId xmlns:a16="http://schemas.microsoft.com/office/drawing/2014/main" id="{9B39E63E-F42C-41EE-AEB8-9308887846C2}"/>
              </a:ext>
            </a:extLst>
          </p:cNvPr>
          <p:cNvSpPr txBox="1">
            <a:spLocks noChangeArrowheads="1"/>
          </p:cNvSpPr>
          <p:nvPr/>
        </p:nvSpPr>
        <p:spPr bwMode="auto">
          <a:xfrm>
            <a:off x="3177440" y="4959013"/>
            <a:ext cx="770439"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9.धनुः</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73" name="Text Box 33">
            <a:extLst>
              <a:ext uri="{FF2B5EF4-FFF2-40B4-BE49-F238E27FC236}">
                <a16:creationId xmlns:a16="http://schemas.microsoft.com/office/drawing/2014/main" id="{4D1C2E44-65F3-487B-9499-F9CB76DE0286}"/>
              </a:ext>
            </a:extLst>
          </p:cNvPr>
          <p:cNvSpPr txBox="1">
            <a:spLocks noChangeArrowheads="1"/>
          </p:cNvSpPr>
          <p:nvPr/>
        </p:nvSpPr>
        <p:spPr bwMode="auto">
          <a:xfrm>
            <a:off x="4466350" y="5984427"/>
            <a:ext cx="1047758"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10.मकरः</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75" name="Text Box 33">
            <a:extLst>
              <a:ext uri="{FF2B5EF4-FFF2-40B4-BE49-F238E27FC236}">
                <a16:creationId xmlns:a16="http://schemas.microsoft.com/office/drawing/2014/main" id="{E28AD428-56DF-4E09-B2FB-D41E0A977C26}"/>
              </a:ext>
            </a:extLst>
          </p:cNvPr>
          <p:cNvSpPr txBox="1">
            <a:spLocks noChangeArrowheads="1"/>
          </p:cNvSpPr>
          <p:nvPr/>
        </p:nvSpPr>
        <p:spPr bwMode="auto">
          <a:xfrm>
            <a:off x="6672446" y="6000599"/>
            <a:ext cx="1071804"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11.कुम्भः</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77" name="Text Box 33">
            <a:extLst>
              <a:ext uri="{FF2B5EF4-FFF2-40B4-BE49-F238E27FC236}">
                <a16:creationId xmlns:a16="http://schemas.microsoft.com/office/drawing/2014/main" id="{1F1B6477-B616-41A9-8374-51C19C8BC7BB}"/>
              </a:ext>
            </a:extLst>
          </p:cNvPr>
          <p:cNvSpPr txBox="1">
            <a:spLocks noChangeArrowheads="1"/>
          </p:cNvSpPr>
          <p:nvPr/>
        </p:nvSpPr>
        <p:spPr bwMode="auto">
          <a:xfrm>
            <a:off x="8003713" y="4975571"/>
            <a:ext cx="966005"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12.मीनः</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79" name="Text Box 33">
            <a:extLst>
              <a:ext uri="{FF2B5EF4-FFF2-40B4-BE49-F238E27FC236}">
                <a16:creationId xmlns:a16="http://schemas.microsoft.com/office/drawing/2014/main" id="{F7EFBA90-44E3-4932-B111-148494A3C425}"/>
              </a:ext>
            </a:extLst>
          </p:cNvPr>
          <p:cNvSpPr txBox="1">
            <a:spLocks noChangeArrowheads="1"/>
          </p:cNvSpPr>
          <p:nvPr/>
        </p:nvSpPr>
        <p:spPr bwMode="auto">
          <a:xfrm>
            <a:off x="4224213" y="1306762"/>
            <a:ext cx="844177"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5.सिंहः</a:t>
            </a:r>
            <a:endParaRPr lang="en-US" altLang="en-US" sz="2800" dirty="0">
              <a:solidFill>
                <a:srgbClr val="FF0000"/>
              </a:solidFill>
              <a:latin typeface="Kokila" panose="020B0604020202020204" pitchFamily="34" charset="0"/>
              <a:cs typeface="Kokila" panose="020B0604020202020204" pitchFamily="34" charset="0"/>
            </a:endParaRPr>
          </a:p>
        </p:txBody>
      </p:sp>
      <p:sp>
        <p:nvSpPr>
          <p:cNvPr id="81" name="Text Box 33">
            <a:extLst>
              <a:ext uri="{FF2B5EF4-FFF2-40B4-BE49-F238E27FC236}">
                <a16:creationId xmlns:a16="http://schemas.microsoft.com/office/drawing/2014/main" id="{4321E6E4-D4E6-4302-BCF6-79485AD67AAF}"/>
              </a:ext>
            </a:extLst>
          </p:cNvPr>
          <p:cNvSpPr txBox="1">
            <a:spLocks noChangeArrowheads="1"/>
          </p:cNvSpPr>
          <p:nvPr/>
        </p:nvSpPr>
        <p:spPr bwMode="auto">
          <a:xfrm>
            <a:off x="6941581" y="1304700"/>
            <a:ext cx="857001" cy="513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250" tIns="41125" rIns="82250" bIns="41125">
            <a:spAutoFit/>
          </a:bodyPr>
          <a:lstStyle>
            <a:lvl1pPr defTabSz="822325">
              <a:defRPr>
                <a:solidFill>
                  <a:schemeClr val="tx1"/>
                </a:solidFill>
                <a:latin typeface="Arial" panose="020B0604020202020204" pitchFamily="34" charset="0"/>
                <a:cs typeface="Arial" panose="020B0604020202020204" pitchFamily="34" charset="0"/>
              </a:defRPr>
            </a:lvl1pPr>
            <a:lvl2pPr marL="742950" indent="-285750" defTabSz="822325">
              <a:defRPr>
                <a:solidFill>
                  <a:schemeClr val="tx1"/>
                </a:solidFill>
                <a:latin typeface="Arial" panose="020B0604020202020204" pitchFamily="34" charset="0"/>
                <a:cs typeface="Arial" panose="020B0604020202020204" pitchFamily="34" charset="0"/>
              </a:defRPr>
            </a:lvl2pPr>
            <a:lvl3pPr marL="1143000" indent="-228600" defTabSz="822325">
              <a:defRPr>
                <a:solidFill>
                  <a:schemeClr val="tx1"/>
                </a:solidFill>
                <a:latin typeface="Arial" panose="020B0604020202020204" pitchFamily="34" charset="0"/>
                <a:cs typeface="Arial" panose="020B0604020202020204" pitchFamily="34" charset="0"/>
              </a:defRPr>
            </a:lvl3pPr>
            <a:lvl4pPr marL="1600200" indent="-228600" defTabSz="822325">
              <a:defRPr>
                <a:solidFill>
                  <a:schemeClr val="tx1"/>
                </a:solidFill>
                <a:latin typeface="Arial" panose="020B0604020202020204" pitchFamily="34" charset="0"/>
                <a:cs typeface="Arial" panose="020B0604020202020204" pitchFamily="34" charset="0"/>
              </a:defRPr>
            </a:lvl4pPr>
            <a:lvl5pPr marL="2057400" indent="-228600" defTabSz="822325">
              <a:defRPr>
                <a:solidFill>
                  <a:schemeClr val="tx1"/>
                </a:solidFill>
                <a:latin typeface="Arial" panose="020B0604020202020204" pitchFamily="34" charset="0"/>
                <a:cs typeface="Arial" panose="020B0604020202020204" pitchFamily="34" charset="0"/>
              </a:defRPr>
            </a:lvl5pPr>
            <a:lvl6pPr marL="25146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223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sa-IN" altLang="en-US" sz="2800" dirty="0">
                <a:solidFill>
                  <a:srgbClr val="FF0000"/>
                </a:solidFill>
                <a:latin typeface="Kokila" panose="020B0604020202020204" pitchFamily="34" charset="0"/>
                <a:cs typeface="Kokila" panose="020B0604020202020204" pitchFamily="34" charset="0"/>
              </a:rPr>
              <a:t>4.कर्कः</a:t>
            </a:r>
            <a:endParaRPr lang="en-US" altLang="en-US" sz="2800" dirty="0">
              <a:solidFill>
                <a:srgbClr val="FF0000"/>
              </a:solidFill>
              <a:latin typeface="Kokila" panose="020B0604020202020204" pitchFamily="34" charset="0"/>
              <a:cs typeface="Kokila" panose="020B0604020202020204" pitchFamily="34" charset="0"/>
            </a:endParaRPr>
          </a:p>
        </p:txBody>
      </p:sp>
    </p:spTree>
    <p:extLst>
      <p:ext uri="{BB962C8B-B14F-4D97-AF65-F5344CB8AC3E}">
        <p14:creationId xmlns:p14="http://schemas.microsoft.com/office/powerpoint/2010/main" val="3126258334"/>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FA0AE-31E9-4B97-9028-44A477834EAE}"/>
              </a:ext>
            </a:extLst>
          </p:cNvPr>
          <p:cNvSpPr>
            <a:spLocks noGrp="1"/>
          </p:cNvSpPr>
          <p:nvPr>
            <p:ph type="title"/>
          </p:nvPr>
        </p:nvSpPr>
        <p:spPr>
          <a:xfrm>
            <a:off x="1251678" y="382385"/>
            <a:ext cx="10178322" cy="821264"/>
          </a:xfrm>
        </p:spPr>
        <p:txBody>
          <a:bodyPr>
            <a:normAutofit fontScale="90000"/>
          </a:bodyPr>
          <a:lstStyle/>
          <a:p>
            <a:r>
              <a:rPr lang="sa-IN" sz="5400" b="1"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होरा-द्रेष्काण-द्वादशांशानाम् अधिपतयः-</a:t>
            </a:r>
            <a:br>
              <a:rPr lang="en-IN" sz="5400" dirty="0">
                <a:effectLst/>
                <a:latin typeface="Calibri" panose="020F0502020204030204" pitchFamily="34" charset="0"/>
                <a:ea typeface="Calibri" panose="020F0502020204030204" pitchFamily="34" charset="0"/>
                <a:cs typeface="Mangal" panose="02040503050203030202" pitchFamily="18" charset="0"/>
              </a:rPr>
            </a:br>
            <a:endParaRPr lang="en-IN" dirty="0"/>
          </a:p>
        </p:txBody>
      </p:sp>
      <p:sp>
        <p:nvSpPr>
          <p:cNvPr id="3" name="Content Placeholder 2">
            <a:extLst>
              <a:ext uri="{FF2B5EF4-FFF2-40B4-BE49-F238E27FC236}">
                <a16:creationId xmlns:a16="http://schemas.microsoft.com/office/drawing/2014/main" id="{6CE1C4B5-103E-4798-9671-CE644D5151BD}"/>
              </a:ext>
            </a:extLst>
          </p:cNvPr>
          <p:cNvSpPr>
            <a:spLocks noGrp="1"/>
          </p:cNvSpPr>
          <p:nvPr>
            <p:ph idx="1"/>
          </p:nvPr>
        </p:nvSpPr>
        <p:spPr>
          <a:xfrm>
            <a:off x="1251678" y="1614197"/>
            <a:ext cx="10178322" cy="4777272"/>
          </a:xfrm>
        </p:spPr>
        <p:txBody>
          <a:bodyPr/>
          <a:lstStyle/>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स्वगृहाद्द्वादशभागाः द्रेष्काणाः प्रथमपञ्चनवपानाम्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होरे विषमेऽर्केन्द्वोः समराशौ चन्द्रतीक्ष्णांशोः ॥9॥</a:t>
            </a:r>
          </a:p>
          <a:p>
            <a:pPr marL="0" marR="0" indent="0" algn="ctr">
              <a:lnSpc>
                <a:spcPct val="107000"/>
              </a:lnSpc>
              <a:spcBef>
                <a:spcPts val="0"/>
              </a:spcBef>
              <a:spcAft>
                <a:spcPts val="800"/>
              </a:spcAft>
              <a:buNone/>
            </a:pPr>
            <a:endParaRPr lang="en-US"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22860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स्वगृहात्, द्वादशभागाः, द्रेष्काणाः,प्रथम-पञ्च-नवपानाम्, होरे, विषमे</a:t>
            </a:r>
            <a:r>
              <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a:t>
            </a: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अर्क-इन्द्वोः समराशौ चन्द्र-तीक्ष्णांशोः ।</a:t>
            </a:r>
          </a:p>
          <a:p>
            <a:pPr marL="0" marR="0" indent="0">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endParaRPr lang="en-IN" dirty="0"/>
          </a:p>
        </p:txBody>
      </p:sp>
    </p:spTree>
    <p:extLst>
      <p:ext uri="{BB962C8B-B14F-4D97-AF65-F5344CB8AC3E}">
        <p14:creationId xmlns:p14="http://schemas.microsoft.com/office/powerpoint/2010/main" val="1803021928"/>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F0B6A-0025-4ED2-BD21-41754BA0C491}"/>
              </a:ext>
            </a:extLst>
          </p:cNvPr>
          <p:cNvSpPr>
            <a:spLocks noGrp="1"/>
          </p:cNvSpPr>
          <p:nvPr>
            <p:ph type="title"/>
          </p:nvPr>
        </p:nvSpPr>
        <p:spPr/>
        <p:txBody>
          <a:bodyPr>
            <a:normAutofit fontScale="90000"/>
          </a:bodyPr>
          <a:lstStyle/>
          <a:p>
            <a:r>
              <a:rPr lang="sa-IN" sz="5400"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राशीनाम् उपचयापचयसंज्ञाः वर्गोत्तमनवांशाश्च</a:t>
            </a:r>
            <a:endParaRPr lang="en-IN" dirty="0">
              <a:solidFill>
                <a:srgbClr val="002060"/>
              </a:solidFill>
              <a:latin typeface="Aparajita" panose="02020603050405020304" pitchFamily="18" charset="0"/>
              <a:cs typeface="Aparajita" panose="02020603050405020304" pitchFamily="18" charset="0"/>
            </a:endParaRPr>
          </a:p>
        </p:txBody>
      </p:sp>
      <p:sp>
        <p:nvSpPr>
          <p:cNvPr id="3" name="Content Placeholder 2">
            <a:extLst>
              <a:ext uri="{FF2B5EF4-FFF2-40B4-BE49-F238E27FC236}">
                <a16:creationId xmlns:a16="http://schemas.microsoft.com/office/drawing/2014/main" id="{2F8C2866-B54D-4D71-B11E-2EF79E25BE02}"/>
              </a:ext>
            </a:extLst>
          </p:cNvPr>
          <p:cNvSpPr>
            <a:spLocks noGrp="1"/>
          </p:cNvSpPr>
          <p:nvPr>
            <p:ph idx="1"/>
          </p:nvPr>
        </p:nvSpPr>
        <p:spPr>
          <a:xfrm>
            <a:off x="1251678" y="1530390"/>
            <a:ext cx="10178322" cy="5234304"/>
          </a:xfrm>
        </p:spPr>
        <p:txBody>
          <a:bodyPr>
            <a:normAutofit fontScale="92500" lnSpcReduction="10000"/>
          </a:bodyPr>
          <a:lstStyle/>
          <a:p>
            <a:pPr marL="0" marR="0" lvl="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त्रिषडेकादशदशमान्युपचयभवनान्यतोऽन्यथाऽन्यानि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वर्गोत्तमा नवांशाश्चरादिषु प्रथममध्यान्त्याः ॥</a:t>
            </a:r>
            <a:endParaRPr lang="en-US" sz="2800" b="1" dirty="0">
              <a:solidFill>
                <a:srgbClr val="C00000"/>
              </a:solidFill>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22860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a:t>
            </a:r>
            <a:r>
              <a:rPr lang="sa-IN" sz="1800" dirty="0">
                <a:effectLst/>
                <a:latin typeface="Calibri" panose="020F0502020204030204" pitchFamily="34" charset="0"/>
                <a:ea typeface="Calibri" panose="020F0502020204030204" pitchFamily="34" charset="0"/>
                <a:cs typeface="Mangal" panose="02040503050203030202" pitchFamily="18" charset="0"/>
              </a:rPr>
              <a:t> </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marR="0" indent="0">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त्रि-षड-एकादश-दशमानि, उपचयभवनानि, अतः, अन्यथा, अन्यानि, वर्गोत्तमा, नवांशाः, चरादिषु, प्रथम-मध्य-अन्त्याः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a:lnSpc>
                <a:spcPct val="117000"/>
              </a:lnSpc>
              <a:spcBef>
                <a:spcPts val="0"/>
              </a:spcBef>
              <a:spcAft>
                <a:spcPts val="800"/>
              </a:spcAft>
            </a:pPr>
            <a:r>
              <a:rPr lang="sa-IN" sz="2800" b="1" dirty="0">
                <a:solidFill>
                  <a:srgbClr val="336600"/>
                </a:solidFill>
                <a:latin typeface="Aparajita" panose="02020603050405020304" pitchFamily="18" charset="0"/>
                <a:cs typeface="Aparajita" panose="02020603050405020304" pitchFamily="18" charset="0"/>
              </a:rPr>
              <a:t>संस्कृतभावार्थः- </a:t>
            </a:r>
            <a:endParaRPr lang="en-US" sz="2800" b="1" dirty="0">
              <a:solidFill>
                <a:srgbClr val="336600"/>
              </a:solidFill>
              <a:latin typeface="Aparajita" panose="02020603050405020304" pitchFamily="18" charset="0"/>
              <a:cs typeface="Aparajita" panose="02020603050405020304" pitchFamily="18" charset="0"/>
            </a:endParaRPr>
          </a:p>
          <a:p>
            <a:pPr marL="0" marR="0" indent="0">
              <a:lnSpc>
                <a:spcPct val="107000"/>
              </a:lnSpc>
              <a:spcBef>
                <a:spcPts val="0"/>
              </a:spcBef>
              <a:spcAft>
                <a:spcPts val="800"/>
              </a:spcAft>
              <a:buNone/>
            </a:pPr>
            <a:r>
              <a:rPr lang="sa-IN" sz="2400" dirty="0">
                <a:solidFill>
                  <a:schemeClr val="tx1"/>
                </a:solidFill>
                <a:latin typeface="Kokila" panose="020B0604020202020204" pitchFamily="34" charset="0"/>
                <a:cs typeface="Kokila" panose="020B0604020202020204" pitchFamily="34" charset="0"/>
              </a:rPr>
              <a:t>तृतीय- षष्ठ- एकादश- दशम- स्थानानि उपचयभवनानि सन्ति । अतोऽन्यथाऽन्यानि अर्थात् उपचयेभ्यः अवशेषस्थानानि अपचयभवनानि सन्ति । चरराशिषु (मेष-कर्क-तुला-मकराः) प्रथमः नवांशः वर्गोत्तमः, स्थिरराशिषु (वृष-सिंह-वृश्चिक-कुम्भाः) मध्यनवांशः अर्थात् पञ्चमः नवांशः वर्गोत्तमः, द्विस्वभावराशिषु (मिथुन-कन्या-धनु-मीनाः) अन्त्यांशकः अर्थात् नवमः नवांशः वर्गोत्तमः इति ।</a:t>
            </a:r>
            <a:endParaRPr lang="en-IN" sz="2400" dirty="0">
              <a:solidFill>
                <a:schemeClr val="tx1"/>
              </a:solidFill>
              <a:latin typeface="Kokila" panose="020B0604020202020204" pitchFamily="34" charset="0"/>
              <a:cs typeface="Kokila" panose="020B0604020202020204" pitchFamily="34" charset="0"/>
            </a:endParaRPr>
          </a:p>
          <a:p>
            <a:pPr marL="0" marR="0" indent="0">
              <a:lnSpc>
                <a:spcPct val="107000"/>
              </a:lnSpc>
              <a:spcBef>
                <a:spcPts val="0"/>
              </a:spcBef>
              <a:spcAft>
                <a:spcPts val="800"/>
              </a:spcAft>
              <a:buNone/>
            </a:pPr>
            <a:r>
              <a:rPr lang="sa-IN" sz="1800" dirty="0">
                <a:effectLst/>
                <a:latin typeface="Calibri" panose="020F0502020204030204" pitchFamily="34" charset="0"/>
                <a:ea typeface="Calibri" panose="020F0502020204030204" pitchFamily="34" charset="0"/>
                <a:cs typeface="Mangal" panose="02040503050203030202" pitchFamily="18" charset="0"/>
              </a:rPr>
              <a:t> </a:t>
            </a:r>
            <a:endParaRPr lang="en-IN" sz="1800" dirty="0">
              <a:effectLst/>
              <a:latin typeface="Calibri" panose="020F0502020204030204" pitchFamily="34" charset="0"/>
              <a:ea typeface="Calibri" panose="020F0502020204030204" pitchFamily="34" charset="0"/>
              <a:cs typeface="Mangal" panose="02040503050203030202" pitchFamily="18" charset="0"/>
            </a:endParaRPr>
          </a:p>
          <a:p>
            <a:endParaRPr lang="en-IN" dirty="0"/>
          </a:p>
        </p:txBody>
      </p:sp>
    </p:spTree>
    <p:extLst>
      <p:ext uri="{BB962C8B-B14F-4D97-AF65-F5344CB8AC3E}">
        <p14:creationId xmlns:p14="http://schemas.microsoft.com/office/powerpoint/2010/main" val="1165997809"/>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BED40B5-59F4-4904-B976-6BCAD3C19EBF}"/>
              </a:ext>
            </a:extLst>
          </p:cNvPr>
          <p:cNvPicPr>
            <a:picLocks noChangeAspect="1"/>
          </p:cNvPicPr>
          <p:nvPr/>
        </p:nvPicPr>
        <p:blipFill>
          <a:blip r:embed="rId2"/>
          <a:stretch>
            <a:fillRect/>
          </a:stretch>
        </p:blipFill>
        <p:spPr>
          <a:xfrm>
            <a:off x="3487705" y="762096"/>
            <a:ext cx="5067300" cy="3952875"/>
          </a:xfrm>
          <a:prstGeom prst="rect">
            <a:avLst/>
          </a:prstGeom>
        </p:spPr>
      </p:pic>
      <p:sp>
        <p:nvSpPr>
          <p:cNvPr id="3" name="TextBox 2">
            <a:extLst>
              <a:ext uri="{FF2B5EF4-FFF2-40B4-BE49-F238E27FC236}">
                <a16:creationId xmlns:a16="http://schemas.microsoft.com/office/drawing/2014/main" id="{C6E1BE03-2F87-45A9-ADA8-7ADD44E7C3ED}"/>
              </a:ext>
            </a:extLst>
          </p:cNvPr>
          <p:cNvSpPr txBox="1"/>
          <p:nvPr/>
        </p:nvSpPr>
        <p:spPr>
          <a:xfrm>
            <a:off x="3760237" y="1623527"/>
            <a:ext cx="1026367" cy="523220"/>
          </a:xfrm>
          <a:prstGeom prst="rect">
            <a:avLst/>
          </a:prstGeom>
          <a:noFill/>
        </p:spPr>
        <p:txBody>
          <a:bodyPr wrap="square" rtlCol="0">
            <a:spAutoFit/>
          </a:bodyPr>
          <a:lstStyle/>
          <a:p>
            <a:r>
              <a:rPr lang="sa-IN" sz="2800" dirty="0">
                <a:latin typeface="Kokila" panose="020B0604020202020204" pitchFamily="34" charset="0"/>
                <a:cs typeface="Kokila" panose="020B0604020202020204" pitchFamily="34" charset="0"/>
              </a:rPr>
              <a:t>उपचयः</a:t>
            </a:r>
            <a:endParaRPr lang="en-IN" sz="2800" dirty="0">
              <a:latin typeface="Kokila" panose="020B0604020202020204" pitchFamily="34" charset="0"/>
              <a:cs typeface="Kokila" panose="020B0604020202020204" pitchFamily="34" charset="0"/>
            </a:endParaRPr>
          </a:p>
        </p:txBody>
      </p:sp>
      <p:sp>
        <p:nvSpPr>
          <p:cNvPr id="6" name="TextBox 5">
            <a:extLst>
              <a:ext uri="{FF2B5EF4-FFF2-40B4-BE49-F238E27FC236}">
                <a16:creationId xmlns:a16="http://schemas.microsoft.com/office/drawing/2014/main" id="{8AF5C0E9-9C97-44EC-AF64-67B6BEC97705}"/>
              </a:ext>
            </a:extLst>
          </p:cNvPr>
          <p:cNvSpPr txBox="1"/>
          <p:nvPr/>
        </p:nvSpPr>
        <p:spPr>
          <a:xfrm>
            <a:off x="4401717" y="3934800"/>
            <a:ext cx="1026367" cy="523220"/>
          </a:xfrm>
          <a:prstGeom prst="rect">
            <a:avLst/>
          </a:prstGeom>
          <a:noFill/>
        </p:spPr>
        <p:txBody>
          <a:bodyPr wrap="square">
            <a:spAutoFit/>
          </a:bodyPr>
          <a:lstStyle/>
          <a:p>
            <a:r>
              <a:rPr lang="sa-IN" sz="2800" dirty="0">
                <a:latin typeface="Kokila" panose="020B0604020202020204" pitchFamily="34" charset="0"/>
                <a:cs typeface="Kokila" panose="020B0604020202020204" pitchFamily="34" charset="0"/>
              </a:rPr>
              <a:t>उपचयः</a:t>
            </a:r>
            <a:endParaRPr lang="en-IN" sz="2000" dirty="0"/>
          </a:p>
        </p:txBody>
      </p:sp>
      <p:sp>
        <p:nvSpPr>
          <p:cNvPr id="8" name="TextBox 7">
            <a:extLst>
              <a:ext uri="{FF2B5EF4-FFF2-40B4-BE49-F238E27FC236}">
                <a16:creationId xmlns:a16="http://schemas.microsoft.com/office/drawing/2014/main" id="{E424A6E6-1A6C-4451-96B8-34497E113A3D}"/>
              </a:ext>
            </a:extLst>
          </p:cNvPr>
          <p:cNvSpPr txBox="1"/>
          <p:nvPr/>
        </p:nvSpPr>
        <p:spPr>
          <a:xfrm>
            <a:off x="6809015" y="2404579"/>
            <a:ext cx="1026367" cy="523220"/>
          </a:xfrm>
          <a:prstGeom prst="rect">
            <a:avLst/>
          </a:prstGeom>
          <a:noFill/>
        </p:spPr>
        <p:txBody>
          <a:bodyPr wrap="square">
            <a:spAutoFit/>
          </a:bodyPr>
          <a:lstStyle/>
          <a:p>
            <a:r>
              <a:rPr lang="sa-IN" sz="2800" dirty="0">
                <a:latin typeface="Kokila" panose="020B0604020202020204" pitchFamily="34" charset="0"/>
                <a:cs typeface="Kokila" panose="020B0604020202020204" pitchFamily="34" charset="0"/>
              </a:rPr>
              <a:t>उपचयः</a:t>
            </a:r>
            <a:endParaRPr lang="en-IN" sz="2800" dirty="0"/>
          </a:p>
        </p:txBody>
      </p:sp>
      <p:sp>
        <p:nvSpPr>
          <p:cNvPr id="10" name="TextBox 9">
            <a:extLst>
              <a:ext uri="{FF2B5EF4-FFF2-40B4-BE49-F238E27FC236}">
                <a16:creationId xmlns:a16="http://schemas.microsoft.com/office/drawing/2014/main" id="{68A60C9F-7DFD-492D-A45C-910C04BA0BBB}"/>
              </a:ext>
            </a:extLst>
          </p:cNvPr>
          <p:cNvSpPr txBox="1"/>
          <p:nvPr/>
        </p:nvSpPr>
        <p:spPr>
          <a:xfrm>
            <a:off x="7528638" y="1555493"/>
            <a:ext cx="1026367" cy="523220"/>
          </a:xfrm>
          <a:prstGeom prst="rect">
            <a:avLst/>
          </a:prstGeom>
          <a:noFill/>
        </p:spPr>
        <p:txBody>
          <a:bodyPr wrap="square">
            <a:spAutoFit/>
          </a:bodyPr>
          <a:lstStyle/>
          <a:p>
            <a:r>
              <a:rPr lang="sa-IN" sz="2800" dirty="0">
                <a:latin typeface="Kokila" panose="020B0604020202020204" pitchFamily="34" charset="0"/>
                <a:cs typeface="Kokila" panose="020B0604020202020204" pitchFamily="34" charset="0"/>
              </a:rPr>
              <a:t>उपचयः</a:t>
            </a:r>
            <a:endParaRPr lang="en-IN" dirty="0"/>
          </a:p>
        </p:txBody>
      </p:sp>
    </p:spTree>
    <p:extLst>
      <p:ext uri="{BB962C8B-B14F-4D97-AF65-F5344CB8AC3E}">
        <p14:creationId xmlns:p14="http://schemas.microsoft.com/office/powerpoint/2010/main" val="97031093"/>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D47C9-9682-42FA-AB27-4A9090261636}"/>
              </a:ext>
            </a:extLst>
          </p:cNvPr>
          <p:cNvSpPr>
            <a:spLocks noGrp="1"/>
          </p:cNvSpPr>
          <p:nvPr>
            <p:ph type="title"/>
          </p:nvPr>
        </p:nvSpPr>
        <p:spPr>
          <a:xfrm>
            <a:off x="1251678" y="355752"/>
            <a:ext cx="10178322" cy="1492132"/>
          </a:xfrm>
        </p:spPr>
        <p:txBody>
          <a:bodyPr/>
          <a:lstStyle/>
          <a:p>
            <a:r>
              <a:rPr lang="sa-IN" dirty="0"/>
              <a:t>	</a:t>
            </a:r>
            <a:r>
              <a:rPr lang="sa-IN" b="1" dirty="0">
                <a:solidFill>
                  <a:srgbClr val="002060"/>
                </a:solidFill>
                <a:latin typeface="Aparajita" panose="02020603050405020304" pitchFamily="18" charset="0"/>
                <a:cs typeface="Aparajita" panose="02020603050405020304" pitchFamily="18" charset="0"/>
              </a:rPr>
              <a:t>मङ्गलाचरणम्</a:t>
            </a:r>
            <a:endParaRPr lang="en-IN" b="1" dirty="0">
              <a:solidFill>
                <a:srgbClr val="002060"/>
              </a:solidFill>
              <a:latin typeface="Aparajita" panose="02020603050405020304" pitchFamily="18" charset="0"/>
              <a:cs typeface="Aparajita" panose="02020603050405020304" pitchFamily="18" charset="0"/>
            </a:endParaRPr>
          </a:p>
        </p:txBody>
      </p:sp>
      <p:sp>
        <p:nvSpPr>
          <p:cNvPr id="3" name="Content Placeholder 2">
            <a:extLst>
              <a:ext uri="{FF2B5EF4-FFF2-40B4-BE49-F238E27FC236}">
                <a16:creationId xmlns:a16="http://schemas.microsoft.com/office/drawing/2014/main" id="{006F7E43-5788-4003-99A7-FDE5A34E0A71}"/>
              </a:ext>
            </a:extLst>
          </p:cNvPr>
          <p:cNvSpPr>
            <a:spLocks noGrp="1"/>
          </p:cNvSpPr>
          <p:nvPr>
            <p:ph idx="1"/>
          </p:nvPr>
        </p:nvSpPr>
        <p:spPr>
          <a:xfrm>
            <a:off x="1251678" y="1491449"/>
            <a:ext cx="9674029" cy="4918229"/>
          </a:xfrm>
        </p:spPr>
        <p:txBody>
          <a:bodyPr>
            <a:normAutofit/>
          </a:bodyPr>
          <a:lstStyle/>
          <a:p>
            <a:pPr marL="0" indent="0" algn="ctr">
              <a:buNone/>
            </a:pPr>
            <a:r>
              <a:rPr lang="sa-IN" sz="2800" b="1" dirty="0">
                <a:solidFill>
                  <a:srgbClr val="C00000"/>
                </a:solidFill>
                <a:latin typeface="Kokila" panose="020B0604020202020204" pitchFamily="34" charset="0"/>
                <a:cs typeface="Kokila" panose="020B0604020202020204" pitchFamily="34" charset="0"/>
              </a:rPr>
              <a:t>यस्योदयास्तसमये सुरमुकुटनिघृष्टचरणकमलोऽपि ।</a:t>
            </a:r>
            <a:endParaRPr lang="en-US" sz="2800" b="1" dirty="0">
              <a:solidFill>
                <a:srgbClr val="C00000"/>
              </a:solidFill>
              <a:latin typeface="Kokila" panose="020B0604020202020204" pitchFamily="34" charset="0"/>
              <a:cs typeface="Kokila" panose="020B0604020202020204" pitchFamily="34" charset="0"/>
            </a:endParaRPr>
          </a:p>
          <a:p>
            <a:pPr marL="0" indent="0" algn="ctr">
              <a:buNone/>
            </a:pPr>
            <a:r>
              <a:rPr lang="en-US" sz="2800" b="1" dirty="0">
                <a:solidFill>
                  <a:srgbClr val="C00000"/>
                </a:solidFill>
                <a:latin typeface="Kokila" panose="020B0604020202020204" pitchFamily="34" charset="0"/>
                <a:cs typeface="Kokila" panose="020B0604020202020204" pitchFamily="34" charset="0"/>
              </a:rPr>
              <a:t>     </a:t>
            </a:r>
            <a:r>
              <a:rPr lang="sa-IN" sz="2800" b="1" dirty="0">
                <a:solidFill>
                  <a:srgbClr val="C00000"/>
                </a:solidFill>
                <a:latin typeface="Kokila" panose="020B0604020202020204" pitchFamily="34" charset="0"/>
                <a:cs typeface="Kokila" panose="020B0604020202020204" pitchFamily="34" charset="0"/>
              </a:rPr>
              <a:t>कुरुतेऽञ्जलिं त्रिनेत्रः स जयति धाम्नां निधिः सूर्यः ॥1॥</a:t>
            </a:r>
          </a:p>
          <a:p>
            <a:pPr marL="0" indent="0" algn="ctr">
              <a:buNone/>
            </a:pPr>
            <a:endParaRPr lang="en-US" sz="2800" b="1" dirty="0">
              <a:solidFill>
                <a:srgbClr val="C00000"/>
              </a:solidFill>
              <a:latin typeface="Kokila" panose="020B060402020202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a:t>
            </a:r>
            <a:r>
              <a:rPr lang="sa-IN" sz="2800" dirty="0">
                <a:effectLst/>
                <a:latin typeface="Aparajita" panose="02020603050405020304" pitchFamily="18" charset="0"/>
                <a:ea typeface="Calibri" panose="020F0502020204030204" pitchFamily="34" charset="0"/>
                <a:cs typeface="Aparajita" panose="02020603050405020304" pitchFamily="18" charset="0"/>
              </a:rPr>
              <a:t> </a:t>
            </a:r>
            <a:r>
              <a:rPr lang="sa-IN" sz="1800" dirty="0">
                <a:effectLst/>
                <a:latin typeface="Calibri" panose="020F0502020204030204" pitchFamily="34" charset="0"/>
                <a:ea typeface="Calibri" panose="020F0502020204030204" pitchFamily="34" charset="0"/>
                <a:cs typeface="Mangal" panose="02040503050203030202" pitchFamily="18" charset="0"/>
              </a:rPr>
              <a:t> </a:t>
            </a:r>
          </a:p>
          <a:p>
            <a:pPr marL="0" marR="0" indent="0">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यस्य, उदयास्तसमये, सुरमुकुटनिघृष्टचरणकमलः, अपि, कुरुते, अञ्जलिं, त्रिनेत्रः, स, जयति, धाम्नां, निधिः, सूर्यः ।</a:t>
            </a:r>
          </a:p>
          <a:p>
            <a:pPr marL="0" marR="0" indent="0">
              <a:lnSpc>
                <a:spcPct val="107000"/>
              </a:lnSpc>
              <a:spcBef>
                <a:spcPts val="0"/>
              </a:spcBef>
              <a:spcAft>
                <a:spcPts val="800"/>
              </a:spcAft>
              <a:buNone/>
            </a:pPr>
            <a:endParaRPr lang="en-IN" sz="18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अन्वयः-</a:t>
            </a:r>
            <a:r>
              <a:rPr lang="sa-IN" sz="2800" dirty="0">
                <a:solidFill>
                  <a:schemeClr val="tx1"/>
                </a:solidFill>
                <a:effectLst/>
                <a:latin typeface="Aparajita" panose="02020603050405020304" pitchFamily="18" charset="0"/>
                <a:ea typeface="Calibri" panose="020F0502020204030204" pitchFamily="34" charset="0"/>
                <a:cs typeface="Aparajita" panose="02020603050405020304" pitchFamily="18" charset="0"/>
              </a:rPr>
              <a:t> </a:t>
            </a:r>
          </a:p>
          <a:p>
            <a:pPr marL="0" marR="0" indent="0">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सुरमुकुटनिघृष्टचरणकमलः त्रिनेत्रः यस्य उदयास्तसमये अञ्जलिं कुरुते स धाम्नां निधिः सूर्यः जयति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p:txBody>
      </p:sp>
    </p:spTree>
    <p:extLst>
      <p:ext uri="{BB962C8B-B14F-4D97-AF65-F5344CB8AC3E}">
        <p14:creationId xmlns:p14="http://schemas.microsoft.com/office/powerpoint/2010/main" val="3102234748"/>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iterate type="lt">
                                    <p:tmAbs val="100"/>
                                  </p:iterate>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iterate type="lt">
                                    <p:tmAbs val="100"/>
                                  </p:iterate>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additive="base">
                                        <p:cTn id="3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94F67F-0D78-4612-8D0C-6D3197ADD1BF}"/>
              </a:ext>
            </a:extLst>
          </p:cNvPr>
          <p:cNvSpPr>
            <a:spLocks noGrp="1"/>
          </p:cNvSpPr>
          <p:nvPr>
            <p:ph idx="1"/>
          </p:nvPr>
        </p:nvSpPr>
        <p:spPr>
          <a:xfrm>
            <a:off x="1233849" y="1651246"/>
            <a:ext cx="10178322" cy="4432533"/>
          </a:xfrm>
        </p:spPr>
        <p:txBody>
          <a:bodyPr/>
          <a:lstStyle/>
          <a:p>
            <a:r>
              <a:rPr lang="sa-IN" sz="2800" b="1" dirty="0">
                <a:solidFill>
                  <a:srgbClr val="336600"/>
                </a:solidFill>
                <a:latin typeface="Aparajita" panose="02020603050405020304" pitchFamily="18" charset="0"/>
                <a:cs typeface="Aparajita" panose="02020603050405020304" pitchFamily="18" charset="0"/>
              </a:rPr>
              <a:t>संस्कृतभावार्थः-</a:t>
            </a:r>
          </a:p>
          <a:p>
            <a:pPr marL="0" indent="0">
              <a:buNone/>
            </a:pPr>
            <a:r>
              <a:rPr lang="sa-IN" sz="2400" dirty="0">
                <a:solidFill>
                  <a:schemeClr val="tx1"/>
                </a:solidFill>
                <a:latin typeface="Kokila" panose="020B0604020202020204" pitchFamily="34" charset="0"/>
                <a:cs typeface="Kokila" panose="020B0604020202020204" pitchFamily="34" charset="0"/>
              </a:rPr>
              <a:t>सर्वे देवाः यस्य महादेवस्य चरणकमलयोः वन्दनं कुर्वन्ति, सः त्रिनेत्रः अपि यस्य उदयसमये अस्तसमये च नमस्कारं करोति, सः धाम्नां निधिः अर्थात् परमतेजस्वी भगवान् सूर्यः जयति ।</a:t>
            </a:r>
          </a:p>
          <a:p>
            <a:pPr marL="0" indent="0">
              <a:buNone/>
            </a:pPr>
            <a:endParaRPr lang="sa-IN" sz="1800" dirty="0"/>
          </a:p>
          <a:p>
            <a:pPr marL="0" indent="0">
              <a:buNone/>
            </a:pPr>
            <a:endParaRPr lang="sa-IN" sz="1800" dirty="0"/>
          </a:p>
          <a:p>
            <a:r>
              <a:rPr lang="sa-IN" sz="2800" b="1" dirty="0">
                <a:solidFill>
                  <a:srgbClr val="336600"/>
                </a:solidFill>
                <a:latin typeface="Aparajita" panose="02020603050405020304" pitchFamily="18" charset="0"/>
                <a:cs typeface="Aparajita" panose="02020603050405020304" pitchFamily="18" charset="0"/>
              </a:rPr>
              <a:t>हिन्दीभावार्थः-  </a:t>
            </a:r>
          </a:p>
          <a:p>
            <a:pPr marL="0" indent="0">
              <a:buNone/>
            </a:pPr>
            <a:r>
              <a:rPr lang="sa-IN" sz="2400" dirty="0">
                <a:solidFill>
                  <a:schemeClr val="tx1"/>
                </a:solidFill>
                <a:latin typeface="Kokila" panose="020B0604020202020204" pitchFamily="34" charset="0"/>
                <a:cs typeface="Kokila" panose="020B0604020202020204" pitchFamily="34" charset="0"/>
              </a:rPr>
              <a:t>देवताओं के मुकुट से जिनके चरण कमल घिसे हैं वे भगवान शिव भी जिनके उदय और अस्त के समय में हाथ जोडकर प्रणाम करते हैं, ऐसे परम तेजस्वी भगवान् सूर्य विद्यमान है ।</a:t>
            </a:r>
          </a:p>
          <a:p>
            <a:pPr marL="0" indent="0">
              <a:buNone/>
            </a:pPr>
            <a:endParaRPr lang="sa-IN" sz="2400" dirty="0">
              <a:latin typeface="Kokila" panose="020B0604020202020204" pitchFamily="34" charset="0"/>
              <a:cs typeface="Kokila" panose="020B0604020202020204" pitchFamily="34" charset="0"/>
            </a:endParaRPr>
          </a:p>
          <a:p>
            <a:pPr marL="0" indent="0">
              <a:buNone/>
            </a:pPr>
            <a:endParaRPr lang="sa-IN" b="1" dirty="0">
              <a:solidFill>
                <a:srgbClr val="336600"/>
              </a:solidFill>
            </a:endParaRPr>
          </a:p>
          <a:p>
            <a:pPr marL="0" indent="0">
              <a:buNone/>
            </a:pPr>
            <a:endParaRPr lang="sa-IN" b="1" dirty="0">
              <a:solidFill>
                <a:srgbClr val="336600"/>
              </a:solidFill>
            </a:endParaRPr>
          </a:p>
          <a:p>
            <a:pPr marL="0" indent="0">
              <a:buNone/>
            </a:pPr>
            <a:endParaRPr lang="sa-IN" b="1" dirty="0">
              <a:solidFill>
                <a:srgbClr val="336600"/>
              </a:solidFill>
            </a:endParaRPr>
          </a:p>
          <a:p>
            <a:pPr marL="0" indent="0">
              <a:buNone/>
            </a:pPr>
            <a:endParaRPr lang="en-IN" b="1" dirty="0">
              <a:solidFill>
                <a:srgbClr val="336600"/>
              </a:solidFill>
            </a:endParaRPr>
          </a:p>
        </p:txBody>
      </p:sp>
    </p:spTree>
    <p:extLst>
      <p:ext uri="{BB962C8B-B14F-4D97-AF65-F5344CB8AC3E}">
        <p14:creationId xmlns:p14="http://schemas.microsoft.com/office/powerpoint/2010/main" val="2013869617"/>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198FB-9E98-4966-B724-9E2CCCB81200}"/>
              </a:ext>
            </a:extLst>
          </p:cNvPr>
          <p:cNvSpPr>
            <a:spLocks noGrp="1"/>
          </p:cNvSpPr>
          <p:nvPr>
            <p:ph type="title"/>
          </p:nvPr>
        </p:nvSpPr>
        <p:spPr/>
        <p:txBody>
          <a:bodyPr>
            <a:noAutofit/>
          </a:bodyPr>
          <a:lstStyle/>
          <a:p>
            <a:r>
              <a:rPr lang="en-US" sz="5400" dirty="0">
                <a:effectLst/>
                <a:latin typeface="Aparajita" panose="02020603050405020304" pitchFamily="18" charset="0"/>
                <a:ea typeface="Calibri" panose="020F0502020204030204" pitchFamily="34" charset="0"/>
                <a:cs typeface="Aparajita" panose="02020603050405020304" pitchFamily="18" charset="0"/>
              </a:rPr>
              <a:t>	</a:t>
            </a:r>
            <a:r>
              <a:rPr lang="sa-IN" sz="4800" b="1"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ग्रन्थारम्भप्रयोजनम्-</a:t>
            </a:r>
            <a:br>
              <a:rPr lang="en-IN" sz="5400" dirty="0">
                <a:effectLst/>
                <a:latin typeface="Aparajita" panose="02020603050405020304" pitchFamily="18" charset="0"/>
                <a:ea typeface="Calibri" panose="020F0502020204030204" pitchFamily="34" charset="0"/>
                <a:cs typeface="Aparajita" panose="02020603050405020304" pitchFamily="18" charset="0"/>
              </a:rPr>
            </a:br>
            <a:endParaRPr lang="en-IN" sz="5400" dirty="0">
              <a:latin typeface="Aparajita" panose="02020603050405020304" pitchFamily="18" charset="0"/>
              <a:cs typeface="Aparajita" panose="02020603050405020304" pitchFamily="18" charset="0"/>
            </a:endParaRPr>
          </a:p>
        </p:txBody>
      </p:sp>
      <p:sp>
        <p:nvSpPr>
          <p:cNvPr id="3" name="Content Placeholder 2">
            <a:extLst>
              <a:ext uri="{FF2B5EF4-FFF2-40B4-BE49-F238E27FC236}">
                <a16:creationId xmlns:a16="http://schemas.microsoft.com/office/drawing/2014/main" id="{B67CFCDD-9AA5-47DB-93D4-55E41D21903F}"/>
              </a:ext>
            </a:extLst>
          </p:cNvPr>
          <p:cNvSpPr>
            <a:spLocks noGrp="1"/>
          </p:cNvSpPr>
          <p:nvPr>
            <p:ph idx="1"/>
          </p:nvPr>
        </p:nvSpPr>
        <p:spPr>
          <a:xfrm>
            <a:off x="1180657" y="1549155"/>
            <a:ext cx="10178322" cy="5073587"/>
          </a:xfrm>
        </p:spPr>
        <p:txBody>
          <a:bodyPr/>
          <a:lstStyle/>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होराशास्त्रं वृत्तैर्मया निबद्धं निरीक्ष्य शास्त्राणि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यत्तस्याप्यार्याभिः सारमहं सम्प्रवक्ष्यामि ॥2॥</a:t>
            </a:r>
            <a:endParaRPr lang="en-US"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nSpc>
                <a:spcPct val="107000"/>
              </a:lnSpc>
              <a:spcBef>
                <a:spcPts val="0"/>
              </a:spcBef>
              <a:spcAft>
                <a:spcPts val="800"/>
              </a:spcAft>
              <a:buNone/>
            </a:pPr>
            <a:r>
              <a:rPr lang="sa-IN" sz="1800" dirty="0">
                <a:effectLst/>
                <a:latin typeface="Calibri" panose="020F0502020204030204" pitchFamily="34" charset="0"/>
                <a:ea typeface="Calibri" panose="020F0502020204030204" pitchFamily="34" charset="0"/>
                <a:cs typeface="Mangal" panose="02040503050203030202" pitchFamily="18" charset="0"/>
              </a:rPr>
              <a:t> </a:t>
            </a: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होराशास्त्रं, वृत्तैः, मया, निबद्धं, निरीक्ष्य, शास्त्राणि, यत्, तस्य, अपि, आर्याभिः, सारम्, अहं, सम्प्रवक्ष्यामि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अन्वयः-</a:t>
            </a:r>
            <a:r>
              <a:rPr lang="sa-IN" sz="1800" dirty="0">
                <a:effectLst/>
                <a:latin typeface="Calibri" panose="020F0502020204030204" pitchFamily="34" charset="0"/>
                <a:ea typeface="Calibri" panose="020F0502020204030204" pitchFamily="34" charset="0"/>
                <a:cs typeface="Mangal" panose="02040503050203030202" pitchFamily="18" charset="0"/>
              </a:rPr>
              <a:t> </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marR="0" indent="0">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शास्त्राणि निरीक्ष्य यत् होराशास्त्रं मया वृत्तैः निबद्धं, तस्य सारम् अहम् आर्याभिः सम्प्रवक्ष्यामि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indent="0">
              <a:buNone/>
            </a:pPr>
            <a:endParaRPr lang="en-IN" dirty="0"/>
          </a:p>
        </p:txBody>
      </p:sp>
    </p:spTree>
    <p:extLst>
      <p:ext uri="{BB962C8B-B14F-4D97-AF65-F5344CB8AC3E}">
        <p14:creationId xmlns:p14="http://schemas.microsoft.com/office/powerpoint/2010/main" val="3051572916"/>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F5BB65-CC22-4DDC-AF20-4C2020B7873C}"/>
              </a:ext>
            </a:extLst>
          </p:cNvPr>
          <p:cNvSpPr>
            <a:spLocks noGrp="1"/>
          </p:cNvSpPr>
          <p:nvPr>
            <p:ph idx="1"/>
          </p:nvPr>
        </p:nvSpPr>
        <p:spPr>
          <a:xfrm>
            <a:off x="1251678" y="1641725"/>
            <a:ext cx="10178322" cy="4949300"/>
          </a:xfrm>
        </p:spPr>
        <p:txBody>
          <a:bodyPr/>
          <a:lstStyle/>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संस्कृतभावार्थः-</a:t>
            </a:r>
            <a:r>
              <a:rPr lang="sa-IN" sz="1800" dirty="0">
                <a:effectLst/>
                <a:latin typeface="Calibri" panose="020F0502020204030204" pitchFamily="34" charset="0"/>
                <a:ea typeface="Calibri" panose="020F0502020204030204" pitchFamily="34" charset="0"/>
                <a:cs typeface="Mangal" panose="02040503050203030202" pitchFamily="18" charset="0"/>
              </a:rPr>
              <a:t> </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अन्यानां शास्त्राणाम् अवलोकनं कृत्वा मया (वराहमिहिरेण) यत् होराशास्त्रं (बृहज्जातकम्) रचितम्, तस्य सारम् अहम् संक्षेपेण आर्या-छन्दसि कथयिष्यामि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nSpc>
                <a:spcPct val="107000"/>
              </a:lnSpc>
              <a:spcBef>
                <a:spcPts val="0"/>
              </a:spcBef>
              <a:spcAft>
                <a:spcPts val="800"/>
              </a:spcAft>
              <a:buNone/>
            </a:pP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0" marR="0" indent="0">
              <a:lnSpc>
                <a:spcPct val="107000"/>
              </a:lnSpc>
              <a:spcBef>
                <a:spcPts val="0"/>
              </a:spcBef>
              <a:spcAft>
                <a:spcPts val="800"/>
              </a:spcAft>
              <a:buNone/>
            </a:pP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हिन्दीभावार्थः-</a:t>
            </a:r>
            <a:r>
              <a:rPr lang="sa-IN" sz="2800" dirty="0">
                <a:effectLst/>
                <a:latin typeface="Calibri" panose="020F0502020204030204" pitchFamily="34" charset="0"/>
                <a:ea typeface="Calibri" panose="020F0502020204030204" pitchFamily="34" charset="0"/>
                <a:cs typeface="Mangal" panose="02040503050203030202" pitchFamily="18" charset="0"/>
              </a:rPr>
              <a:t> </a:t>
            </a:r>
            <a:endParaRPr lang="en-US" sz="2800" dirty="0">
              <a:effectLst/>
              <a:latin typeface="Calibri" panose="020F0502020204030204" pitchFamily="34" charset="0"/>
              <a:ea typeface="Calibri" panose="020F0502020204030204" pitchFamily="34" charset="0"/>
              <a:cs typeface="Mangal" panose="02040503050203030202"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अनेक (गर्गादि मुनि प्रणीत) ज्योतिष ग्रन्थों का अवलोकन करके मैंने (वराहमिहिर) जो होराशास्त्र (बृहज्जातक) की रचना की है, उसके सार को संक्षेप में आर्या-छन्दों में कह रहा हूँ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endParaRPr lang="en-IN" dirty="0"/>
          </a:p>
        </p:txBody>
      </p:sp>
    </p:spTree>
    <p:extLst>
      <p:ext uri="{BB962C8B-B14F-4D97-AF65-F5344CB8AC3E}">
        <p14:creationId xmlns:p14="http://schemas.microsoft.com/office/powerpoint/2010/main" val="1386639558"/>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952E0-EE72-4D89-B225-7B5E0C18EBD1}"/>
              </a:ext>
            </a:extLst>
          </p:cNvPr>
          <p:cNvSpPr>
            <a:spLocks noGrp="1"/>
          </p:cNvSpPr>
          <p:nvPr>
            <p:ph type="title"/>
          </p:nvPr>
        </p:nvSpPr>
        <p:spPr/>
        <p:txBody>
          <a:bodyPr>
            <a:normAutofit fontScale="90000"/>
          </a:bodyPr>
          <a:lstStyle/>
          <a:p>
            <a:r>
              <a:rPr lang="en-US" sz="5400"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	</a:t>
            </a:r>
            <a:r>
              <a:rPr lang="sa-IN" sz="5400" b="1"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ग्रन्थप्रशंसा-</a:t>
            </a:r>
            <a:br>
              <a:rPr lang="en-IN" sz="5400" dirty="0">
                <a:effectLst/>
                <a:latin typeface="Calibri" panose="020F0502020204030204" pitchFamily="34" charset="0"/>
                <a:ea typeface="Calibri" panose="020F0502020204030204" pitchFamily="34" charset="0"/>
                <a:cs typeface="Mangal" panose="02040503050203030202" pitchFamily="18" charset="0"/>
              </a:rPr>
            </a:br>
            <a:endParaRPr lang="en-IN" dirty="0"/>
          </a:p>
        </p:txBody>
      </p:sp>
      <p:sp>
        <p:nvSpPr>
          <p:cNvPr id="3" name="Content Placeholder 2">
            <a:extLst>
              <a:ext uri="{FF2B5EF4-FFF2-40B4-BE49-F238E27FC236}">
                <a16:creationId xmlns:a16="http://schemas.microsoft.com/office/drawing/2014/main" id="{FA4246AB-43FB-4C1B-A285-2DB2396BF4DA}"/>
              </a:ext>
            </a:extLst>
          </p:cNvPr>
          <p:cNvSpPr>
            <a:spLocks noGrp="1"/>
          </p:cNvSpPr>
          <p:nvPr>
            <p:ph idx="1"/>
          </p:nvPr>
        </p:nvSpPr>
        <p:spPr>
          <a:xfrm>
            <a:off x="1429231" y="1478133"/>
            <a:ext cx="10178322" cy="4523172"/>
          </a:xfrm>
        </p:spPr>
        <p:txBody>
          <a:bodyPr>
            <a:normAutofit/>
          </a:bodyPr>
          <a:lstStyle/>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यदुपचितमन्यजन्मनि शुभाऽशुभं तस्य कर्मणः पक्तिम्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व्यञ्जयति शास्त्रमेतत् तमसि द्रव्याणि दीप इव ॥</a:t>
            </a:r>
            <a:r>
              <a:rPr lang="en-US"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3</a:t>
            </a: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a:t>
            </a:r>
            <a:endParaRPr lang="en-US"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endParaRPr lang="en-IN" sz="24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यत्, उपचितम्, अन्यजन्मनि, शुभाऽशुभं, तस्य, कर्मणः, पक्तिम्, व्यञ्जयति, शास्त्रम्, एतत्, तमसि, द्रव्याणि, दीप, इव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nSpc>
                <a:spcPct val="107000"/>
              </a:lnSpc>
              <a:spcBef>
                <a:spcPts val="0"/>
              </a:spcBef>
              <a:spcAft>
                <a:spcPts val="800"/>
              </a:spcAft>
              <a:buNone/>
            </a:pPr>
            <a:endParaRPr lang="en-IN" sz="1800" dirty="0">
              <a:effectLst/>
              <a:latin typeface="Calibri" panose="020F0502020204030204" pitchFamily="34" charset="0"/>
              <a:ea typeface="Calibri" panose="020F0502020204030204" pitchFamily="34" charset="0"/>
              <a:cs typeface="Mangal" panose="02040503050203030202" pitchFamily="18"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अन्वयः-</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b="1" dirty="0">
                <a:solidFill>
                  <a:schemeClr val="tx1"/>
                </a:solidFill>
                <a:effectLst/>
                <a:latin typeface="Kokila" panose="020B0604020202020204" pitchFamily="34" charset="0"/>
                <a:ea typeface="Calibri" panose="020F0502020204030204" pitchFamily="34" charset="0"/>
                <a:cs typeface="Kokila" panose="020B0604020202020204" pitchFamily="34" charset="0"/>
              </a:rPr>
              <a:t> </a:t>
            </a: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यत् अन्यजन्मनि उपचितं शुभाऽशुभं, तस्य कर्मणः पक्तिम् एतत् शास्त्रं व्यञ्जयति (यथा) दीपः तमसि द्रव्याणि व्यञ्जयतीति ।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endParaRPr lang="en-IN" dirty="0"/>
          </a:p>
        </p:txBody>
      </p:sp>
    </p:spTree>
    <p:extLst>
      <p:ext uri="{BB962C8B-B14F-4D97-AF65-F5344CB8AC3E}">
        <p14:creationId xmlns:p14="http://schemas.microsoft.com/office/powerpoint/2010/main" val="3793483848"/>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FD0D91-B326-4F73-82E1-6E099B7F133D}"/>
              </a:ext>
            </a:extLst>
          </p:cNvPr>
          <p:cNvSpPr>
            <a:spLocks noGrp="1"/>
          </p:cNvSpPr>
          <p:nvPr>
            <p:ph idx="1"/>
          </p:nvPr>
        </p:nvSpPr>
        <p:spPr>
          <a:xfrm>
            <a:off x="1251678" y="1646809"/>
            <a:ext cx="10178322" cy="4532050"/>
          </a:xfrm>
        </p:spPr>
        <p:txBody>
          <a:bodyPr>
            <a:noAutofit/>
          </a:bodyPr>
          <a:lstStyle/>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संस्कृतभावार्थः- </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पूर्वजन्मनि प्राणी यत् शुभम् अथवा अशुभं कर्म करोति, तस्य कर्मणः सञ्चितं फलं परिणामं वा एतत् ज्योतिषशास्त्रं तथैव प्रकटीकरोति यथा दीपः अन्धकारे द्रव्याणि प्रकटीकरोति इति ।</a:t>
            </a:r>
            <a:endParaRPr lang="en-US"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nSpc>
                <a:spcPct val="107000"/>
              </a:lnSpc>
              <a:spcBef>
                <a:spcPts val="0"/>
              </a:spcBef>
              <a:spcAft>
                <a:spcPts val="800"/>
              </a:spcAft>
              <a:buNone/>
            </a:pPr>
            <a:endParaRPr lang="en-US" sz="2400" dirty="0">
              <a:solidFill>
                <a:schemeClr val="tx1"/>
              </a:solidFill>
              <a:latin typeface="Kokila" panose="020B0604020202020204" pitchFamily="34" charset="0"/>
              <a:ea typeface="Calibri" panose="020F0502020204030204" pitchFamily="34" charset="0"/>
              <a:cs typeface="Kokila" panose="020B0604020202020204" pitchFamily="34" charset="0"/>
            </a:endParaRPr>
          </a:p>
          <a:p>
            <a:pPr marL="0" marR="0" indent="0">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हिन्दीभावार्थः-</a:t>
            </a:r>
            <a:endParaRPr lang="en-US"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endParaRPr>
          </a:p>
          <a:p>
            <a:pPr marL="0" marR="0" indent="0" algn="just">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पूर्व जन्म में प्राणी जो शुभ व अशुभ कर्म करता है, उन कर्मों के सञ्चित फल अथवा परिणाम को यह ज्योतिष शास्त्र उसी प्रकार प्रकट करता है, जिस प्रकार दीपक अन्धकार में द्रव्यों (पदार्थों) को प्रकट करता है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just">
              <a:lnSpc>
                <a:spcPct val="107000"/>
              </a:lnSpc>
              <a:spcBef>
                <a:spcPts val="0"/>
              </a:spcBef>
              <a:spcAft>
                <a:spcPts val="800"/>
              </a:spcAft>
              <a:buNone/>
            </a:pPr>
            <a:r>
              <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 </a:t>
            </a:r>
          </a:p>
          <a:p>
            <a:endParaRPr lang="en-IN" sz="2400" dirty="0">
              <a:solidFill>
                <a:schemeClr val="tx1"/>
              </a:solidFill>
              <a:latin typeface="Kokila" panose="020B0604020202020204" pitchFamily="34" charset="0"/>
              <a:cs typeface="Kokila" panose="020B0604020202020204" pitchFamily="34" charset="0"/>
            </a:endParaRPr>
          </a:p>
        </p:txBody>
      </p:sp>
    </p:spTree>
    <p:extLst>
      <p:ext uri="{BB962C8B-B14F-4D97-AF65-F5344CB8AC3E}">
        <p14:creationId xmlns:p14="http://schemas.microsoft.com/office/powerpoint/2010/main" val="2566421855"/>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C8A50-3D7D-45BD-B809-77428A708604}"/>
              </a:ext>
            </a:extLst>
          </p:cNvPr>
          <p:cNvSpPr>
            <a:spLocks noGrp="1"/>
          </p:cNvSpPr>
          <p:nvPr>
            <p:ph type="title"/>
          </p:nvPr>
        </p:nvSpPr>
        <p:spPr/>
        <p:txBody>
          <a:bodyPr>
            <a:normAutofit fontScale="90000"/>
          </a:bodyPr>
          <a:lstStyle/>
          <a:p>
            <a:r>
              <a:rPr lang="sa-IN" sz="5400" b="1" dirty="0">
                <a:solidFill>
                  <a:srgbClr val="002060"/>
                </a:solidFill>
                <a:effectLst/>
                <a:latin typeface="Aparajita" panose="02020603050405020304" pitchFamily="18" charset="0"/>
                <a:ea typeface="Calibri" panose="020F0502020204030204" pitchFamily="34" charset="0"/>
                <a:cs typeface="Aparajita" panose="02020603050405020304" pitchFamily="18" charset="0"/>
              </a:rPr>
              <a:t>कालपुरुषस्य अङ्गानि-</a:t>
            </a:r>
            <a:br>
              <a:rPr lang="en-IN" sz="5400" dirty="0">
                <a:effectLst/>
                <a:latin typeface="Calibri" panose="020F0502020204030204" pitchFamily="34" charset="0"/>
                <a:ea typeface="Calibri" panose="020F0502020204030204" pitchFamily="34" charset="0"/>
                <a:cs typeface="Mangal" panose="02040503050203030202" pitchFamily="18" charset="0"/>
              </a:rPr>
            </a:br>
            <a:endParaRPr lang="en-IN" dirty="0"/>
          </a:p>
        </p:txBody>
      </p:sp>
      <p:sp>
        <p:nvSpPr>
          <p:cNvPr id="3" name="Content Placeholder 2">
            <a:extLst>
              <a:ext uri="{FF2B5EF4-FFF2-40B4-BE49-F238E27FC236}">
                <a16:creationId xmlns:a16="http://schemas.microsoft.com/office/drawing/2014/main" id="{C46A89E8-6201-4BB1-A131-F1115B46E37F}"/>
              </a:ext>
            </a:extLst>
          </p:cNvPr>
          <p:cNvSpPr>
            <a:spLocks noGrp="1"/>
          </p:cNvSpPr>
          <p:nvPr>
            <p:ph idx="1"/>
          </p:nvPr>
        </p:nvSpPr>
        <p:spPr>
          <a:xfrm>
            <a:off x="1251678" y="1651247"/>
            <a:ext cx="10178322" cy="4500978"/>
          </a:xfrm>
        </p:spPr>
        <p:txBody>
          <a:bodyPr/>
          <a:lstStyle/>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शीर्षमुखबाहुहृदयोदराणि कटिवस्तिगुह्यसंज्ञानि ।</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indent="0" algn="ctr">
              <a:lnSpc>
                <a:spcPct val="107000"/>
              </a:lnSpc>
              <a:spcBef>
                <a:spcPts val="0"/>
              </a:spcBef>
              <a:spcAft>
                <a:spcPts val="800"/>
              </a:spcAft>
              <a:buNone/>
            </a:pPr>
            <a:r>
              <a:rPr lang="sa-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rPr>
              <a:t>ऊरू जानू जङ्घे चरणाविति राशयोऽजाद्याः ॥4॥</a:t>
            </a:r>
            <a:endParaRPr lang="en-IN" sz="2800" b="1" dirty="0">
              <a:solidFill>
                <a:srgbClr val="C00000"/>
              </a:solidFill>
              <a:effectLst/>
              <a:latin typeface="Kokila" panose="020B0604020202020204" pitchFamily="34" charset="0"/>
              <a:ea typeface="Calibri" panose="020F050202020403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पदच्छेदः-</a:t>
            </a:r>
            <a:endParaRPr lang="sa-IN" sz="1800" b="1" dirty="0">
              <a:solidFill>
                <a:srgbClr val="336600"/>
              </a:solidFill>
              <a:latin typeface="Kokila" panose="020B0604020202020204" pitchFamily="34" charset="0"/>
              <a:ea typeface="Calibri" panose="020F0502020204030204" pitchFamily="34" charset="0"/>
              <a:cs typeface="Kokila" panose="020B0604020202020204" pitchFamily="34" charset="0"/>
            </a:endParaRPr>
          </a:p>
          <a:p>
            <a:pPr marL="0" marR="0" indent="0">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शीर्ष-मुख-बाहु-हृदय-उदराणि कटि-वस्ति-गुह्यसंज्ञानि ऊरू जानू जङ्घे चरणौ इति राशयः अजाद्याः ।</a:t>
            </a:r>
          </a:p>
          <a:p>
            <a:pPr marL="0" marR="0" indent="0">
              <a:lnSpc>
                <a:spcPct val="107000"/>
              </a:lnSpc>
              <a:spcBef>
                <a:spcPts val="0"/>
              </a:spcBef>
              <a:spcAft>
                <a:spcPts val="800"/>
              </a:spcAft>
              <a:buNone/>
            </a:pP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pPr marL="0" marR="0">
              <a:lnSpc>
                <a:spcPct val="107000"/>
              </a:lnSpc>
              <a:spcBef>
                <a:spcPts val="0"/>
              </a:spcBef>
              <a:spcAft>
                <a:spcPts val="800"/>
              </a:spcAft>
            </a:pPr>
            <a:r>
              <a:rPr lang="sa-IN" sz="2800" b="1" dirty="0">
                <a:solidFill>
                  <a:srgbClr val="336600"/>
                </a:solidFill>
                <a:effectLst/>
                <a:latin typeface="Aparajita" panose="02020603050405020304" pitchFamily="18" charset="0"/>
                <a:ea typeface="Calibri" panose="020F0502020204030204" pitchFamily="34" charset="0"/>
                <a:cs typeface="Aparajita" panose="02020603050405020304" pitchFamily="18" charset="0"/>
              </a:rPr>
              <a:t>अन्वयः-</a:t>
            </a:r>
            <a:r>
              <a:rPr lang="sa-IN" sz="1800" dirty="0">
                <a:effectLst/>
                <a:latin typeface="Kokila" panose="020B0604020202020204" pitchFamily="34" charset="0"/>
                <a:ea typeface="Calibri" panose="020F0502020204030204" pitchFamily="34" charset="0"/>
                <a:cs typeface="Kokila" panose="020B0604020202020204" pitchFamily="34" charset="0"/>
              </a:rPr>
              <a:t> </a:t>
            </a:r>
          </a:p>
          <a:p>
            <a:pPr marL="0" marR="0" indent="0">
              <a:lnSpc>
                <a:spcPct val="107000"/>
              </a:lnSpc>
              <a:spcBef>
                <a:spcPts val="0"/>
              </a:spcBef>
              <a:spcAft>
                <a:spcPts val="800"/>
              </a:spcAft>
              <a:buNone/>
            </a:pPr>
            <a:r>
              <a:rPr lang="sa-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rPr>
              <a:t>अजाद्याः राशयः (क्रमेण) शीर्ष-मुख-बाहु-हृदय-उदराणि कटि-वस्ति-गुह्यसंज्ञानि ऊरू जानू जङ्घे चरणौ इति (कालपुरुषस्य अङ्गानि सन्ति) ।</a:t>
            </a:r>
            <a:endParaRPr lang="en-IN" sz="2400" dirty="0">
              <a:solidFill>
                <a:schemeClr val="tx1"/>
              </a:solidFill>
              <a:effectLst/>
              <a:latin typeface="Kokila" panose="020B0604020202020204" pitchFamily="34" charset="0"/>
              <a:ea typeface="Calibri" panose="020F0502020204030204" pitchFamily="34" charset="0"/>
              <a:cs typeface="Kokila" panose="020B0604020202020204" pitchFamily="34" charset="0"/>
            </a:endParaRPr>
          </a:p>
          <a:p>
            <a:endParaRPr lang="en-IN" dirty="0">
              <a:latin typeface="Kokila" panose="020B0604020202020204" pitchFamily="34" charset="0"/>
              <a:cs typeface="Kokila" panose="020B0604020202020204" pitchFamily="34" charset="0"/>
            </a:endParaRPr>
          </a:p>
        </p:txBody>
      </p:sp>
    </p:spTree>
    <p:extLst>
      <p:ext uri="{BB962C8B-B14F-4D97-AF65-F5344CB8AC3E}">
        <p14:creationId xmlns:p14="http://schemas.microsoft.com/office/powerpoint/2010/main" val="2926216629"/>
      </p:ext>
    </p:extLst>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944</TotalTime>
  <Words>1364</Words>
  <Application>Microsoft Office PowerPoint</Application>
  <PresentationFormat>Widescreen</PresentationFormat>
  <Paragraphs>285</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Aparajita</vt:lpstr>
      <vt:lpstr>Arial</vt:lpstr>
      <vt:lpstr>Calibri</vt:lpstr>
      <vt:lpstr>Gill Sans MT</vt:lpstr>
      <vt:lpstr>Impact</vt:lpstr>
      <vt:lpstr>Kokila</vt:lpstr>
      <vt:lpstr>Wingdings</vt:lpstr>
      <vt:lpstr>Badge</vt:lpstr>
      <vt:lpstr>PowerPoint Presentation</vt:lpstr>
      <vt:lpstr>   ग्रन्थस्य सामान्यपरिचयः-</vt:lpstr>
      <vt:lpstr> मङ्गलाचरणम्</vt:lpstr>
      <vt:lpstr>PowerPoint Presentation</vt:lpstr>
      <vt:lpstr> ग्रन्थारम्भप्रयोजनम्- </vt:lpstr>
      <vt:lpstr>PowerPoint Presentation</vt:lpstr>
      <vt:lpstr> ग्रन्थप्रशंसा- </vt:lpstr>
      <vt:lpstr>PowerPoint Presentation</vt:lpstr>
      <vt:lpstr>कालपुरुषस्य अङ्गानि- </vt:lpstr>
      <vt:lpstr>PowerPoint Presentation</vt:lpstr>
      <vt:lpstr>PowerPoint Presentation</vt:lpstr>
      <vt:lpstr>अङ्गविभागस्य प्रयोजनम्- </vt:lpstr>
      <vt:lpstr>PowerPoint Presentation</vt:lpstr>
      <vt:lpstr>राशीनां वर्णाः- </vt:lpstr>
      <vt:lpstr>PowerPoint Presentation</vt:lpstr>
      <vt:lpstr>PowerPoint Presentation</vt:lpstr>
      <vt:lpstr>राशीनां पुरुष-स्त्री-संज्ञाज्ञानं दिशाज्ञानञ्च- </vt:lpstr>
      <vt:lpstr>संस्कृतभावार्थः-  </vt:lpstr>
      <vt:lpstr>राशीनां दिग्ज्ञानम्-</vt:lpstr>
      <vt:lpstr>मेशादीनां राशीनां नवांशानां च अधिपतयः- </vt:lpstr>
      <vt:lpstr>राशीनां अधिपतयः-</vt:lpstr>
      <vt:lpstr>होरा-द्रेष्काण-द्वादशांशानाम् अधिपतयः- </vt:lpstr>
      <vt:lpstr>राशीनाम् उपचयापचयसंज्ञाः वर्गोत्तमनवांशाश्च</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apoorva agrawal</dc:creator>
  <cp:lastModifiedBy>apoorva agrawal</cp:lastModifiedBy>
  <cp:revision>99</cp:revision>
  <dcterms:created xsi:type="dcterms:W3CDTF">2020-08-19T09:44:48Z</dcterms:created>
  <dcterms:modified xsi:type="dcterms:W3CDTF">2021-04-03T07:23:57Z</dcterms:modified>
</cp:coreProperties>
</file>