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03/04/2021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व्याकरणदर्शने</a:t>
            </a:r>
            <a:r>
              <a:rPr lang="en-US" sz="4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4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सिद्धान्तपक्षः</a:t>
            </a:r>
            <a:endParaRPr lang="en-US" sz="4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- </a:t>
            </a:r>
            <a:r>
              <a:rPr lang="en-US" dirty="0" err="1" smtClean="0"/>
              <a:t>दीपेश</a:t>
            </a:r>
            <a:r>
              <a:rPr lang="en-US" dirty="0" smtClean="0"/>
              <a:t> </a:t>
            </a:r>
            <a:r>
              <a:rPr lang="en-US" dirty="0" err="1" smtClean="0"/>
              <a:t>विनोद</a:t>
            </a:r>
            <a:r>
              <a:rPr lang="en-US" dirty="0" smtClean="0"/>
              <a:t> </a:t>
            </a:r>
            <a:r>
              <a:rPr lang="en-US" dirty="0" err="1" smtClean="0"/>
              <a:t>कतिरा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12818" y="1428750"/>
            <a:ext cx="4918364" cy="89563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hi-IN" sz="3600" b="1" dirty="0" smtClean="0">
                <a:solidFill>
                  <a:srgbClr val="FF000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श्रीसोमनाथसंस्कृतविश्वविद्यालयः</a:t>
            </a:r>
          </a:p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hi-IN" dirty="0" smtClean="0">
                <a:solidFill>
                  <a:srgbClr val="FF0000"/>
                </a:solidFill>
                <a:latin typeface="ChanakyaBBTUni" pitchFamily="2" charset="0"/>
                <a:ea typeface="Arial Unicode MS" pitchFamily="34" charset="-128"/>
                <a:cs typeface="ChanakyaBBTUni" pitchFamily="2" charset="0"/>
              </a:rPr>
              <a:t>राजेन्द्रभुवन मार्गः, वेरावलम् – ३६२२६६ गीर सोमनाथः (गुजरातम्)</a:t>
            </a:r>
            <a:endParaRPr lang="en-US" dirty="0" smtClean="0">
              <a:solidFill>
                <a:srgbClr val="FF0000"/>
              </a:solidFill>
              <a:latin typeface="ChanakyaBBTUni" pitchFamily="2" charset="0"/>
              <a:ea typeface="Arial Unicode MS" pitchFamily="34" charset="-128"/>
              <a:cs typeface="ChanakyaBBTUni" pitchFamily="2" charset="0"/>
            </a:endParaRPr>
          </a:p>
        </p:txBody>
      </p:sp>
      <p:pic>
        <p:nvPicPr>
          <p:cNvPr id="5" name="Picture 2" descr="G:\Janaki\SSSU\Logo copy1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10457" y="209551"/>
            <a:ext cx="923086" cy="106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व्याकरणं</a:t>
            </a:r>
            <a:r>
              <a:rPr lang="en-US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वेदाङ्गमपि</a:t>
            </a:r>
            <a:r>
              <a:rPr lang="en-US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32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दर्शनम्</a:t>
            </a:r>
            <a:r>
              <a:rPr lang="en-US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32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अपि</a:t>
            </a:r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। न ईदृक् किमपि दर्शनान्तरम्</a:t>
            </a:r>
            <a:endParaRPr lang="en-US" sz="32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वेदार्थाधिगमे उपकारकत्वात् व्याकरणस्य वेदाङ्गत्वम्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पतञ्जलिनाप्युक्तम् – ‘अथ शब्दानुशासनम्’ इति।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कस्मादत्र ‘अथ व्याकरणम्’ इत्येव साक्षात् नोक्तम्?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‘शब्दानुशासनम्’ इति अन्वर्थसंज्ञा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तेनैव अस्य शास्त्रस्य वेदाङ्गत्वप्रतिपादकप्रयोजनम् अन्वाख्यायते</a:t>
            </a:r>
            <a:endParaRPr lang="en-US" sz="32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3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Autofit/>
          </a:bodyPr>
          <a:lstStyle/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याज्ञिकाः पठन्ति – आहिताग्निरपशब्दं प्रयुज्य प्रायश्चित्तीयां सारस्वतीमिष्टिं निर्वपेदिति।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प्रायश्चित्तीया मा भूम।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शब्दसंस्कारः एव व्याकरणशास्त्रस्त्रस्य प्रयोजनं तस्य तदुद्देशेन प्रवृत्तेः। यथा स्वर्गोद्देशेन प्रवृत्तस्य यागस्य स्वर्गः प्रयोजनम्।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संस्कारपदवेदनीया शब्दानुशिष्टिः शब्दानुशासनस्य प्रयोजनम्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तस्मादेव ‘अथ व्याकरणम्’ इति अनुक्त्वा ‘अथ शब्दानुशासनम्’ इति उक्तम्। शब्दानुशासनमेव साक्षात् प्रयोजनम्। वेदरक्षादीनि तु पारम्पर्येण</a:t>
            </a:r>
            <a:endParaRPr lang="en-US" sz="3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षट्सु अङ्गेषु व्याकरणस्य प्रधानत्वं कस्मात्?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आसन्नं ब्रह्मणस्तस्य तपसामुत्तमं तपः।</a:t>
            </a:r>
            <a:b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प्रथमं छन्दसामङ्गमाहुर्व्याकरणं बुधाः॥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वेदः खलु शब्दराशिः, तस्मात् इदं शास्त्रं शब्दमयस्य ब्रह्मणस्य आसन्नतमं वर्तते। तस्मादेवास्य प्रधानत्वम्।</a:t>
            </a:r>
            <a:endParaRPr lang="en-US" sz="3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i-IN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व्याकरणास्य दर्शनत्वम्</a:t>
            </a:r>
            <a:endParaRPr lang="en-US" sz="3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दर्शनं खलु मोक्षाख्यस्य वा स्वर्गाख्यस्य वा चरमपुरुषार्थस्य प्रापकं भवति।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साधुशब्दस्य प्रयोगेण अभ्युदयोऽपि भवति।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उक्तं च कात्यायनेन – </a:t>
            </a:r>
            <a:b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शास्त्रपूर्वके प्रयोगेऽभ्युदयस्तत्तुल्यं वेदशब्देन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नाकमिष्टसुखं यान्ति सुयुक्तैर्बद्धवाग्रथैः।</a:t>
            </a:r>
            <a:b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अथ पत्काषिणो यान्ति ये चिक्कमितभाषिणः॥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अभ्युदयप्रापकत्वात् अस्य दर्शनत्वम्।</a:t>
            </a:r>
            <a:endParaRPr lang="en-US" sz="3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कथमचेतनः शब्दः अभ्युदयस्य प्रापकः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चत्वारि शृङ्गाः त्रयोऽस्य पादाः द्वे शीर्षे सप्तहस्तासो अस्य।</a:t>
            </a:r>
            <a:b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त्रिधा बद्धो वृषभो रोरवीति महो देवो मर्त्याँ आविवेश॥ (ऋग् ४.५८.३)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चत्वारि पदजातानि, त्रयः कालाः, सप्त विभक्तयः, त्रिधा बद्धः – उरः कण्ठः शिरः।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वृषभः – वर्षणात् – ज्ञानपूर्वकानुष्ठानेन फलप्रदत्वं वर्षणम्।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महान् देवः – शब्दः।</a:t>
            </a:r>
            <a:endParaRPr lang="en-US" sz="3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जगतः निदानं स्फोटाख्यो निरवयवः शब्दः व्रह्म एव।</a:t>
            </a:r>
          </a:p>
          <a:p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अनादिनिधनं ब्रह्म शब्दतत्त्वं यदक्षरम्।</a:t>
            </a:r>
            <a:b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विवर्ततेऽर्थभावेन प्रक्रिया जगतो यतः॥</a:t>
            </a:r>
          </a:p>
          <a:p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गौः इत्यत्र यः अर्थः सः शब्दे वर्तते न तु नाना-वर्णेषु इति प्रसिद्धम्।</a:t>
            </a:r>
          </a:p>
          <a:p>
            <a:r>
              <a:rPr lang="hi-IN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लोके अपि ‘अनेन शब्देन अहम् इमम् अर्थम् अभिधास्यामि’ इति वदन्ति न तु ‘एतैः वर्णैः इमम् अर्थम् अभिधास्यामि’ इति।</a:t>
            </a:r>
            <a:endParaRPr lang="en-US" sz="2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स्फोटः वर्णातिरिक्तः, वर्णाभिव्यङ्यः अर्थप्रत्यायकः नित्यः।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स्फुट्यते व्यज्यते वर्णैः इति स्फोटः वर्णाभिव्यङ्यः।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स्फुटति, स्फुटीभवति अस्मादर्थः इति स्फोटः अर्थप्रत्यायकः। 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येनोच्चारितेन सास्नालाङ्गूलककुदखुरविषाणिनां सम्प्रत्ययो भवति सः शब्दः इति पतञ्जलिनापि उक्तम्।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अभिव्यञ्जकः अपि प्रथमः ध्वनिः स्फोटमस्फुटमभिव्यनक्ति। </a:t>
            </a:r>
            <a:endParaRPr lang="en-US" sz="3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स्फोटेन सत्तैका एव उच्यते।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सा एव सत्ता विभिन्नैः उपाधिभिः विभिन्ना इव लक्ष्यमाणा विभिन्नैः शब्दैः अभिधीयते।</a:t>
            </a:r>
            <a:endParaRPr lang="en-US" sz="32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हरिणापि उक्तम् – </a:t>
            </a:r>
          </a:p>
          <a:p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इदमाद्यं पदस्थानं सिद्धिसोपानपर्वणाम्।</a:t>
            </a:r>
            <a:b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hi-IN" sz="3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इयं सा मोक्ष्यमाणानामजिह्मा राजपद्धति॥</a:t>
            </a:r>
          </a:p>
          <a:p>
            <a:pPr>
              <a:buNone/>
            </a:pPr>
            <a:r>
              <a:rPr lang="hi-IN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		 इति।</a:t>
            </a:r>
            <a:endParaRPr lang="en-US" sz="3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55</TotalTime>
  <Words>232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व्याकरणदर्शने सिद्धान्तपक्षः</vt:lpstr>
      <vt:lpstr>Slide 2</vt:lpstr>
      <vt:lpstr>Slide 3</vt:lpstr>
      <vt:lpstr>Slide 4</vt:lpstr>
      <vt:lpstr>व्याकरणास्य दर्शनत्वम्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व्याकरणदर्शने सिद्धान्तपक्षः</dc:title>
  <dc:creator>Dipesh</dc:creator>
  <cp:lastModifiedBy>Dr. Janakisharan Acharya</cp:lastModifiedBy>
  <cp:revision>14</cp:revision>
  <dcterms:created xsi:type="dcterms:W3CDTF">2006-08-16T00:00:00Z</dcterms:created>
  <dcterms:modified xsi:type="dcterms:W3CDTF">2021-04-03T14:28:22Z</dcterms:modified>
</cp:coreProperties>
</file>